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82" r:id="rId4"/>
    <p:sldId id="257" r:id="rId5"/>
    <p:sldId id="283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115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63" y="2328007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685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8A70B87-E402-DFA3-44BF-C3E1F7A69A4E}"/>
              </a:ext>
            </a:extLst>
          </p:cNvPr>
          <p:cNvSpPr txBox="1"/>
          <p:nvPr/>
        </p:nvSpPr>
        <p:spPr>
          <a:xfrm>
            <a:off x="1801409" y="917327"/>
            <a:ext cx="6195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Recap: x8 Table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×8 table.</a:t>
            </a:r>
            <a:endParaRPr lang="en-GB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CCCD71-A1BC-E7C4-68D7-C5CF75D4C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56100"/>
              </p:ext>
            </p:extLst>
          </p:nvPr>
        </p:nvGraphicFramePr>
        <p:xfrm>
          <a:off x="618408" y="2102226"/>
          <a:ext cx="8181464" cy="787472"/>
        </p:xfrm>
        <a:graphic>
          <a:graphicData uri="http://schemas.openxmlformats.org/drawingml/2006/table">
            <a:tbl>
              <a:tblPr/>
              <a:tblGrid>
                <a:gridCol w="618198">
                  <a:extLst>
                    <a:ext uri="{9D8B030D-6E8A-4147-A177-3AD203B41FA5}">
                      <a16:colId xmlns:a16="http://schemas.microsoft.com/office/drawing/2014/main" val="933401991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362179924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705657093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487880571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4101161069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339004692"/>
                    </a:ext>
                  </a:extLst>
                </a:gridCol>
                <a:gridCol w="763088">
                  <a:extLst>
                    <a:ext uri="{9D8B030D-6E8A-4147-A177-3AD203B41FA5}">
                      <a16:colId xmlns:a16="http://schemas.microsoft.com/office/drawing/2014/main" val="2115102474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603890253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2816867045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5350084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300280766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579368802"/>
                    </a:ext>
                  </a:extLst>
                </a:gridCol>
                <a:gridCol w="618198">
                  <a:extLst>
                    <a:ext uri="{9D8B030D-6E8A-4147-A177-3AD203B41FA5}">
                      <a16:colId xmlns:a16="http://schemas.microsoft.com/office/drawing/2014/main" val="1242472825"/>
                    </a:ext>
                  </a:extLst>
                </a:gridCol>
              </a:tblGrid>
              <a:tr h="3937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58345"/>
                  </a:ext>
                </a:extLst>
              </a:tr>
              <a:tr h="3937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3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F3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C1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3402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EAA1ECC-9716-BBB6-8A0A-0A01B5034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638" y="3387877"/>
            <a:ext cx="4371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A7077-A44C-7320-AE0C-9EA6EDA4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3838265"/>
            <a:ext cx="1710812" cy="188094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D7FCE-83C9-58C7-9135-D418E5B95B28}"/>
              </a:ext>
            </a:extLst>
          </p:cNvPr>
          <p:cNvSpPr/>
          <p:nvPr/>
        </p:nvSpPr>
        <p:spPr>
          <a:xfrm>
            <a:off x="1848461" y="371618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651483" y="156690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×8 facts can be tricky, so it is best to learn them off by heart.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F7E08-83B7-958B-103F-CA8B8953D0A8}"/>
              </a:ext>
            </a:extLst>
          </p:cNvPr>
          <p:cNvSpPr/>
          <p:nvPr/>
        </p:nvSpPr>
        <p:spPr>
          <a:xfrm>
            <a:off x="2014936" y="3994943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09D92-44E5-A9AA-01A3-B7045A024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2399872"/>
            <a:ext cx="8819533" cy="7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A4A2E-02EC-2FBA-45CB-C8A2190B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B95E5ED5-F47D-5D25-E147-8B990CB33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92617"/>
              </p:ext>
            </p:extLst>
          </p:nvPr>
        </p:nvGraphicFramePr>
        <p:xfrm>
          <a:off x="117714" y="2417373"/>
          <a:ext cx="8873282" cy="36546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36641">
                  <a:extLst>
                    <a:ext uri="{9D8B030D-6E8A-4147-A177-3AD203B41FA5}">
                      <a16:colId xmlns:a16="http://schemas.microsoft.com/office/drawing/2014/main" val="297541662"/>
                    </a:ext>
                  </a:extLst>
                </a:gridCol>
                <a:gridCol w="4436641">
                  <a:extLst>
                    <a:ext uri="{9D8B030D-6E8A-4147-A177-3AD203B41FA5}">
                      <a16:colId xmlns:a16="http://schemas.microsoft.com/office/drawing/2014/main" val="2378225381"/>
                    </a:ext>
                  </a:extLst>
                </a:gridCol>
              </a:tblGrid>
              <a:tr h="3654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58367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4960112B-CB33-C152-7CA6-8D8978C3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B4B4-9C5E-20E6-4C8D-FA3E667BE508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37A4B59-0539-A2D6-5C5D-45D9A62B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917BBF-0DFF-DF4D-FB70-BAFCD2330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C209C24-BE77-9B6F-62F2-C687A32DD4EA}"/>
              </a:ext>
            </a:extLst>
          </p:cNvPr>
          <p:cNvSpPr/>
          <p:nvPr/>
        </p:nvSpPr>
        <p:spPr>
          <a:xfrm>
            <a:off x="177848" y="2540663"/>
            <a:ext cx="4712794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/>
              <a:t>“Ping–Pong Recall”</a:t>
            </a:r>
          </a:p>
          <a:p>
            <a:r>
              <a:rPr lang="en-US" sz="2000" dirty="0"/>
              <a:t>One partner says the question, the other fires back the answer </a:t>
            </a:r>
            <a:r>
              <a:rPr lang="en-US" sz="2000" i="1" dirty="0"/>
              <a:t>instantly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Partner A: “8×8?”</a:t>
            </a:r>
            <a:br>
              <a:rPr lang="en-US" sz="2000" dirty="0"/>
            </a:br>
            <a:r>
              <a:rPr lang="en-US" sz="2000" dirty="0"/>
              <a:t>Partner B: “64!”</a:t>
            </a:r>
          </a:p>
          <a:p>
            <a:br>
              <a:rPr lang="en-US" sz="2000" dirty="0"/>
            </a:br>
            <a:r>
              <a:rPr lang="en-US" sz="2000" dirty="0"/>
              <a:t>Then swap.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F756F5-643A-5725-1FEB-B1F0A5D0F78B}"/>
              </a:ext>
            </a:extLst>
          </p:cNvPr>
          <p:cNvSpPr txBox="1"/>
          <p:nvPr/>
        </p:nvSpPr>
        <p:spPr>
          <a:xfrm>
            <a:off x="4685641" y="2574722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“Missing Number Challenge”</a:t>
            </a:r>
          </a:p>
          <a:p>
            <a:pPr>
              <a:buNone/>
            </a:pPr>
            <a:r>
              <a:rPr lang="en-US" sz="2000" dirty="0"/>
              <a:t>Partner A gives the </a:t>
            </a:r>
            <a:r>
              <a:rPr lang="en-US" sz="2000" i="1" dirty="0"/>
              <a:t>answer</a:t>
            </a:r>
            <a:r>
              <a:rPr lang="en-US" sz="2000" dirty="0"/>
              <a:t>, </a:t>
            </a:r>
          </a:p>
          <a:p>
            <a:pPr>
              <a:buNone/>
            </a:pPr>
            <a:r>
              <a:rPr lang="en-US" sz="2000" dirty="0"/>
              <a:t>Partner B says the fact.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/>
              <a:t>A: “24.”</a:t>
            </a:r>
            <a:br>
              <a:rPr lang="en-US" sz="2000" dirty="0"/>
            </a:br>
            <a:r>
              <a:rPr lang="en-US" sz="2000" dirty="0"/>
              <a:t>B: “That’s 8×3”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Then swap.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834962-4974-1241-5D4C-1F5ECEC5F1E2}"/>
              </a:ext>
            </a:extLst>
          </p:cNvPr>
          <p:cNvSpPr/>
          <p:nvPr/>
        </p:nvSpPr>
        <p:spPr>
          <a:xfrm>
            <a:off x="1047368" y="1007571"/>
            <a:ext cx="6804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Focus on the x8 tables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9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1006</TotalTime>
  <Words>235</Words>
  <Application>Microsoft Office PowerPoint</Application>
  <PresentationFormat>On-screen Show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 Narrow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2026-03-08T20:46:10Z</dcterms:modified>
  <cp:category/>
</cp:coreProperties>
</file>