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6" r:id="rId3"/>
    <p:sldId id="283" r:id="rId4"/>
    <p:sldId id="287" r:id="rId5"/>
    <p:sldId id="288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00167-A3AA-E1E3-1CF8-1DB7635C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014A1-A1F5-7BAE-E0C0-4D25F73EC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2D425-B980-4BE2-C5F8-9D1A59ACF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EA5C0-9C30-DE78-6C18-6002A83B9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0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decimals </a:t>
            </a:r>
          </a:p>
          <a:p>
            <a:pPr algn="ctr"/>
            <a:r>
              <a:rPr lang="en-GB" sz="5400" dirty="0"/>
              <a:t>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72" y="2841523"/>
            <a:ext cx="3906263" cy="38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140749" y="4831168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both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51730"/>
              </p:ext>
            </p:extLst>
          </p:nvPr>
        </p:nvGraphicFramePr>
        <p:xfrm>
          <a:off x="1470109" y="1485610"/>
          <a:ext cx="6552126" cy="2890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4793721" y="258200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5906093" y="258200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6958601" y="357674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4773167" y="357719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5885539" y="357719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25877" y="5170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9580"/>
              </p:ext>
            </p:extLst>
          </p:nvPr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923330"/>
            <a:chOff x="3158708" y="4199568"/>
            <a:chExt cx="3647440" cy="9233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25877" y="51707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25877" y="517078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7.2</a:t>
              </a:r>
            </a:p>
            <a:p>
              <a:pPr algn="ctr">
                <a:buNone/>
              </a:pPr>
              <a:r>
                <a:rPr lang="en-US" sz="3200" b="1" dirty="0"/>
                <a:t>72 ÷ 10 = 7.2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80575" y="383332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4315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46306"/>
              </p:ext>
            </p:extLst>
          </p:nvPr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80575" y="38333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80575" y="383332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43.15</a:t>
              </a:r>
            </a:p>
            <a:p>
              <a:pPr algn="ctr">
                <a:buNone/>
              </a:pPr>
              <a:r>
                <a:rPr lang="en-US" sz="3200" b="1" dirty="0"/>
                <a:t>4315 ÷ 100 = 43.15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63189" y="4077127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6C989-E143-C8FF-E03B-1B5B6C44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6CB2690-5A76-CD63-F667-9A7FA1D4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E4B7A7-2B6D-8491-EAC2-D93000B23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7752B7-0C87-768C-875C-64198D8A7116}"/>
              </a:ext>
            </a:extLst>
          </p:cNvPr>
          <p:cNvGrpSpPr/>
          <p:nvPr/>
        </p:nvGrpSpPr>
        <p:grpSpPr>
          <a:xfrm>
            <a:off x="1910547" y="383332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0F56AF83-C235-F31F-EACC-06F13B71E4EC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CDBF55-0A16-64C8-68DE-3BD75E5BC59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15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28343CE-CC21-3F2C-7693-EE40CC6D4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5603C1-B5AB-5EA4-18DE-0675A543D7AA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D43BFB4C-4888-75C5-6397-D1E760923CA0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A53B15-51A4-0E86-E62A-8973609547E9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D0ADF3-3B3A-5A5E-AAE5-8FB1D7385FA5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1F23B7-5CBF-A829-0D2F-6D072BEE2477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C7C8B7F2-85AA-9958-CACB-055FFB64C0B1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F669D918-4607-6368-A554-1CA22A36BC24}"/>
              </a:ext>
            </a:extLst>
          </p:cNvPr>
          <p:cNvGrpSpPr/>
          <p:nvPr/>
        </p:nvGrpSpPr>
        <p:grpSpPr>
          <a:xfrm>
            <a:off x="1910547" y="38333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44FC9C4-0EBE-C145-3334-E05C9E55B9E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6D51D93A-F3EF-AF0B-7E3D-F62BB986F1BD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F4195F1-8848-42B2-6D0E-2AE9195C855F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3EEE-F066-42AB-3890-AA4CD42843C3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DA9E2-7895-7AA5-8D20-A2A7D91EAD51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C08323-DB7B-1E21-1DD2-05A6DA63CD11}"/>
              </a:ext>
            </a:extLst>
          </p:cNvPr>
          <p:cNvGrpSpPr/>
          <p:nvPr/>
        </p:nvGrpSpPr>
        <p:grpSpPr>
          <a:xfrm>
            <a:off x="1240513" y="4058671"/>
            <a:ext cx="4340734" cy="923330"/>
            <a:chOff x="1302696" y="4918780"/>
            <a:chExt cx="4340734" cy="9233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304A45-B039-962D-4ED6-EDE884EDC185}"/>
                </a:ext>
              </a:extLst>
            </p:cNvPr>
            <p:cNvSpPr/>
            <p:nvPr/>
          </p:nvSpPr>
          <p:spPr>
            <a:xfrm>
              <a:off x="1302696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ECDEDE27-9CAD-BB46-EB46-73F4B7533161}"/>
                </a:ext>
              </a:extLst>
            </p:cNvPr>
            <p:cNvSpPr/>
            <p:nvPr/>
          </p:nvSpPr>
          <p:spPr>
            <a:xfrm>
              <a:off x="2415591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A6A97D-93AF-3CB6-D3CA-3A928D5FD857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AA879-4CAB-8C6C-99FF-9B34DFAEC419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89AAD-A15F-FE2A-7DB6-37FA6369E329}"/>
              </a:ext>
            </a:extLst>
          </p:cNvPr>
          <p:cNvGrpSpPr/>
          <p:nvPr/>
        </p:nvGrpSpPr>
        <p:grpSpPr>
          <a:xfrm>
            <a:off x="2408832" y="4058671"/>
            <a:ext cx="4340734" cy="923330"/>
            <a:chOff x="1302696" y="4918780"/>
            <a:chExt cx="4340734" cy="923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D7E6CA-9129-012A-4416-9C023DD1D5D5}"/>
                </a:ext>
              </a:extLst>
            </p:cNvPr>
            <p:cNvSpPr/>
            <p:nvPr/>
          </p:nvSpPr>
          <p:spPr>
            <a:xfrm>
              <a:off x="1302696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B8CABC-7510-1329-0395-A6A8FEDE3E60}"/>
                </a:ext>
              </a:extLst>
            </p:cNvPr>
            <p:cNvSpPr/>
            <p:nvPr/>
          </p:nvSpPr>
          <p:spPr>
            <a:xfrm>
              <a:off x="2415591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6F23B6-B364-25D0-6B78-906917B83EC3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5558C-FD1F-03F3-CB09-1A37BEECCFB5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2689AA-458F-CE5B-2065-64B5B1A61DE0}"/>
              </a:ext>
            </a:extLst>
          </p:cNvPr>
          <p:cNvSpPr/>
          <p:nvPr/>
        </p:nvSpPr>
        <p:spPr>
          <a:xfrm>
            <a:off x="4606911" y="405867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263CCF-4F5A-9AA8-194A-7AB9E443F2F5}"/>
              </a:ext>
            </a:extLst>
          </p:cNvPr>
          <p:cNvGrpSpPr/>
          <p:nvPr/>
        </p:nvGrpSpPr>
        <p:grpSpPr>
          <a:xfrm>
            <a:off x="1910547" y="383332"/>
            <a:ext cx="6834076" cy="1927109"/>
            <a:chOff x="3588774" y="1281028"/>
            <a:chExt cx="4785823" cy="103728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D69698F-5550-66F0-91AA-192A92A2D3F1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7C30F0-E6EA-A228-A069-4EA093691483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AED9B86B-0743-960E-B43A-668A9AC4AC30}"/>
              </a:ext>
            </a:extLst>
          </p:cNvPr>
          <p:cNvGrpSpPr/>
          <p:nvPr/>
        </p:nvGrpSpPr>
        <p:grpSpPr>
          <a:xfrm>
            <a:off x="1910547" y="383332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FF3CCE4C-3366-08A7-0EB6-AF95BED02177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3DF47367-61CA-1668-19C6-B4254D6FC81D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0.15</a:t>
              </a:r>
            </a:p>
            <a:p>
              <a:pPr algn="ctr">
                <a:buNone/>
              </a:pPr>
              <a:r>
                <a:rPr lang="en-US" sz="3200" b="1" dirty="0"/>
                <a:t>15 ÷ 100 = 0.15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078225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078226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2.8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078226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2.8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078225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0.28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42472" y="2000475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4.15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639574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4.21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0087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41.5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421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62.1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11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511523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6.21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322795" y="4835418"/>
            <a:ext cx="11173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0.11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440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44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27654" y="3704003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1309</TotalTime>
  <Words>269</Words>
  <Application>Microsoft Office PowerPoint</Application>
  <PresentationFormat>On-screen Show (4:3)</PresentationFormat>
  <Paragraphs>96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2026-03-26T16:10:21Z</dcterms:modified>
  <cp:category/>
</cp:coreProperties>
</file>