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3" r:id="rId2"/>
    <p:sldId id="267" r:id="rId3"/>
    <p:sldId id="315" r:id="rId4"/>
    <p:sldId id="332" r:id="rId5"/>
    <p:sldId id="301" r:id="rId6"/>
    <p:sldId id="333" r:id="rId7"/>
    <p:sldId id="334" r:id="rId8"/>
    <p:sldId id="335" r:id="rId9"/>
    <p:sldId id="336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25/02/2026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776824" y="-1"/>
            <a:ext cx="657006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1: </a:t>
            </a:r>
          </a:p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Identify Even Numbers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1FFEB25-9D5C-D9B3-A739-65301DE8D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4156" y="2694039"/>
            <a:ext cx="3845670" cy="3505574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77345" y="6303219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5E60B3-E27C-C605-C0EF-8A7AA078D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7255B6A-12AF-D308-2A06-73A5E8D48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DE5C76-E6F7-EAD9-B7FE-55A24EA7FC99}"/>
              </a:ext>
            </a:extLst>
          </p:cNvPr>
          <p:cNvSpPr/>
          <p:nvPr/>
        </p:nvSpPr>
        <p:spPr>
          <a:xfrm>
            <a:off x="1984692" y="136588"/>
            <a:ext cx="553356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/>
              <a:t>🎵 Let’s Chant </a:t>
            </a:r>
          </a:p>
          <a:p>
            <a:pPr algn="ctr"/>
            <a:r>
              <a:rPr lang="en-US" sz="5400" dirty="0"/>
              <a:t>Our Doubles to 10!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13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3BC487DE-E14D-ECE0-94F1-BC6D4F45E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AF4474D-38A7-EEA0-7A1D-1D701E93ADA2}"/>
              </a:ext>
            </a:extLst>
          </p:cNvPr>
          <p:cNvSpPr txBox="1"/>
          <p:nvPr/>
        </p:nvSpPr>
        <p:spPr>
          <a:xfrm>
            <a:off x="1079583" y="2062285"/>
            <a:ext cx="4572000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Double 1 is 2</a:t>
            </a:r>
            <a:br>
              <a:rPr lang="en-US" sz="3600" b="1" dirty="0"/>
            </a:br>
            <a:r>
              <a:rPr lang="en-US" sz="3600" b="1" dirty="0"/>
              <a:t>Double 2 is 4</a:t>
            </a:r>
            <a:br>
              <a:rPr lang="en-US" sz="3600" b="1" dirty="0"/>
            </a:br>
            <a:r>
              <a:rPr lang="en-US" sz="3600" b="1" dirty="0"/>
              <a:t>Double 3 is 6</a:t>
            </a:r>
            <a:br>
              <a:rPr lang="en-US" sz="3600" b="1" dirty="0"/>
            </a:br>
            <a:r>
              <a:rPr lang="en-US" sz="3600" b="1" dirty="0"/>
              <a:t>Double 4 is 8</a:t>
            </a:r>
            <a:br>
              <a:rPr lang="en-US" sz="3600" b="1" dirty="0"/>
            </a:br>
            <a:r>
              <a:rPr lang="en-US" sz="3600" b="1" dirty="0"/>
              <a:t>Double 5 is 10</a:t>
            </a:r>
            <a:endParaRPr lang="en-GB" sz="36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3A271B-8C34-95BD-AAE7-0DAB6BFDB127}"/>
              </a:ext>
            </a:extLst>
          </p:cNvPr>
          <p:cNvSpPr/>
          <p:nvPr/>
        </p:nvSpPr>
        <p:spPr>
          <a:xfrm>
            <a:off x="3365583" y="2279839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B5DB67-D339-004F-93F1-A1550D9830AD}"/>
              </a:ext>
            </a:extLst>
          </p:cNvPr>
          <p:cNvSpPr/>
          <p:nvPr/>
        </p:nvSpPr>
        <p:spPr>
          <a:xfrm>
            <a:off x="3365583" y="3071886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FCCFEF-F6C3-A7F1-B01E-EDEE87B0ADBA}"/>
              </a:ext>
            </a:extLst>
          </p:cNvPr>
          <p:cNvSpPr/>
          <p:nvPr/>
        </p:nvSpPr>
        <p:spPr>
          <a:xfrm>
            <a:off x="3365583" y="3910395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947430A-D291-4202-7EA3-C8B77695B7A7}"/>
              </a:ext>
            </a:extLst>
          </p:cNvPr>
          <p:cNvSpPr/>
          <p:nvPr/>
        </p:nvSpPr>
        <p:spPr>
          <a:xfrm>
            <a:off x="3365583" y="4748904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A96B5F-C6E4-556C-03ED-9D1D24302500}"/>
              </a:ext>
            </a:extLst>
          </p:cNvPr>
          <p:cNvSpPr/>
          <p:nvPr/>
        </p:nvSpPr>
        <p:spPr>
          <a:xfrm>
            <a:off x="3365583" y="5568916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EAD2C7-A479-AB8F-C24E-88150924671B}"/>
              </a:ext>
            </a:extLst>
          </p:cNvPr>
          <p:cNvSpPr txBox="1"/>
          <p:nvPr/>
        </p:nvSpPr>
        <p:spPr>
          <a:xfrm>
            <a:off x="4723417" y="2062285"/>
            <a:ext cx="4572000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Double 6 is 12</a:t>
            </a:r>
            <a:br>
              <a:rPr lang="en-US" sz="3600" b="1" dirty="0"/>
            </a:br>
            <a:r>
              <a:rPr lang="en-US" sz="3600" b="1" dirty="0"/>
              <a:t>Double 7 is 14</a:t>
            </a:r>
            <a:br>
              <a:rPr lang="en-US" sz="3600" b="1" dirty="0"/>
            </a:br>
            <a:r>
              <a:rPr lang="en-US" sz="3600" b="1" dirty="0"/>
              <a:t>Double 8 is 16</a:t>
            </a:r>
            <a:br>
              <a:rPr lang="en-US" sz="3600" b="1" dirty="0"/>
            </a:br>
            <a:r>
              <a:rPr lang="en-US" sz="3600" b="1" dirty="0"/>
              <a:t>Double 9 is 18</a:t>
            </a:r>
            <a:br>
              <a:rPr lang="en-US" sz="3600" b="1" dirty="0"/>
            </a:br>
            <a:r>
              <a:rPr lang="en-US" sz="3600" b="1" dirty="0"/>
              <a:t>Double 10 is 20</a:t>
            </a:r>
            <a:endParaRPr lang="en-GB" sz="36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564FA0-C970-94E3-0917-2123A002F885}"/>
              </a:ext>
            </a:extLst>
          </p:cNvPr>
          <p:cNvSpPr/>
          <p:nvPr/>
        </p:nvSpPr>
        <p:spPr>
          <a:xfrm>
            <a:off x="7009417" y="2255807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507807-FEA1-4903-428E-42003A2FCBA7}"/>
              </a:ext>
            </a:extLst>
          </p:cNvPr>
          <p:cNvSpPr/>
          <p:nvPr/>
        </p:nvSpPr>
        <p:spPr>
          <a:xfrm>
            <a:off x="7009417" y="3047854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768DE8-D999-A372-4D42-75801F457766}"/>
              </a:ext>
            </a:extLst>
          </p:cNvPr>
          <p:cNvSpPr/>
          <p:nvPr/>
        </p:nvSpPr>
        <p:spPr>
          <a:xfrm>
            <a:off x="7009417" y="3839901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366143-3818-0FB6-50AF-20890DE7A563}"/>
              </a:ext>
            </a:extLst>
          </p:cNvPr>
          <p:cNvSpPr/>
          <p:nvPr/>
        </p:nvSpPr>
        <p:spPr>
          <a:xfrm>
            <a:off x="7009417" y="4724872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D1AB3F-DE0A-883F-D27B-2CAB606D6A06}"/>
              </a:ext>
            </a:extLst>
          </p:cNvPr>
          <p:cNvSpPr/>
          <p:nvPr/>
        </p:nvSpPr>
        <p:spPr>
          <a:xfrm>
            <a:off x="7238040" y="5544884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01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C81305B-D2C0-CD46-0F88-0630D995E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9931" y="1261364"/>
            <a:ext cx="2053550" cy="2167636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2F70BD6-EC97-D23F-31FD-B4B5EDB05B42}"/>
              </a:ext>
            </a:extLst>
          </p:cNvPr>
          <p:cNvSpPr/>
          <p:nvPr/>
        </p:nvSpPr>
        <p:spPr>
          <a:xfrm>
            <a:off x="2291972" y="1115337"/>
            <a:ext cx="6563728" cy="1811782"/>
          </a:xfrm>
          <a:prstGeom prst="wedgeRoundRectCallout">
            <a:avLst>
              <a:gd name="adj1" fmla="val -68011"/>
              <a:gd name="adj2" fmla="val 41278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16844" y="17128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What is an even number?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45913-1B51-3E39-1A7E-7AE512BFE68C}"/>
              </a:ext>
            </a:extLst>
          </p:cNvPr>
          <p:cNvSpPr txBox="1"/>
          <p:nvPr/>
        </p:nvSpPr>
        <p:spPr>
          <a:xfrm>
            <a:off x="2528555" y="1206748"/>
            <a:ext cx="60905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Even numbers can be shared into two equal groups.</a:t>
            </a:r>
            <a:br>
              <a:rPr lang="en-US" sz="3200" dirty="0"/>
            </a:br>
            <a:r>
              <a:rPr lang="en-US" sz="3200" b="1" dirty="0"/>
              <a:t>Nobody is left out!</a:t>
            </a:r>
            <a:endParaRPr lang="en-GB" sz="2000" b="1" dirty="0"/>
          </a:p>
        </p:txBody>
      </p:sp>
      <p:pic>
        <p:nvPicPr>
          <p:cNvPr id="4" name="Picture 3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4684A2D8-91F8-8B61-E454-CBA6CD4738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C98BF0D-8B88-D9A0-AAE2-F141B9BEE8F6}"/>
              </a:ext>
            </a:extLst>
          </p:cNvPr>
          <p:cNvGrpSpPr/>
          <p:nvPr/>
        </p:nvGrpSpPr>
        <p:grpSpPr>
          <a:xfrm>
            <a:off x="2291971" y="1115337"/>
            <a:ext cx="6563728" cy="1811782"/>
            <a:chOff x="2291971" y="1115337"/>
            <a:chExt cx="6563728" cy="1811782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2A72C27F-F9F3-B8F2-E5F8-23F7E281CD1E}"/>
                </a:ext>
              </a:extLst>
            </p:cNvPr>
            <p:cNvSpPr/>
            <p:nvPr/>
          </p:nvSpPr>
          <p:spPr>
            <a:xfrm>
              <a:off x="2291971" y="1115337"/>
              <a:ext cx="6563728" cy="1811782"/>
            </a:xfrm>
            <a:prstGeom prst="wedgeRoundRectCallout">
              <a:avLst>
                <a:gd name="adj1" fmla="val -68011"/>
                <a:gd name="adj2" fmla="val 41278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2F97C61-1561-5C88-DAE8-8FA925C5DC5C}"/>
                </a:ext>
              </a:extLst>
            </p:cNvPr>
            <p:cNvSpPr txBox="1"/>
            <p:nvPr/>
          </p:nvSpPr>
          <p:spPr>
            <a:xfrm>
              <a:off x="2561825" y="1261364"/>
              <a:ext cx="609056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/>
                <a:t>Example: </a:t>
              </a:r>
              <a:r>
                <a:rPr lang="en-US" sz="3200" b="1" dirty="0"/>
                <a:t>4</a:t>
              </a:r>
              <a:r>
                <a:rPr lang="en-US" sz="3200" dirty="0"/>
                <a:t> can be shared into </a:t>
              </a:r>
              <a:r>
                <a:rPr lang="en-US" sz="3200" b="1" dirty="0"/>
                <a:t>two equal groups of 2</a:t>
              </a:r>
              <a:r>
                <a:rPr lang="en-US" sz="3200" dirty="0"/>
                <a:t>, so </a:t>
              </a:r>
              <a:r>
                <a:rPr lang="en-US" sz="3200" b="1" dirty="0"/>
                <a:t>4 is an even number.</a:t>
              </a:r>
              <a:endParaRPr lang="en-GB" sz="2000" b="1" dirty="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6F5CAEF-0F18-4B5D-0135-844AE2BFEE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3107572" y="4163930"/>
            <a:ext cx="2102946" cy="10545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EE937C-1A4C-DECD-6380-0E6F3368BD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132596" y="4163930"/>
            <a:ext cx="2102946" cy="105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78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3979E5-DC5B-584C-61D0-8C84C1C64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38483ED-DDD1-58A7-0FB1-00D885696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9931" y="1261364"/>
            <a:ext cx="2053550" cy="2167636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170FBC4-D0A0-D76F-7E95-A92CA53A712B}"/>
              </a:ext>
            </a:extLst>
          </p:cNvPr>
          <p:cNvSpPr/>
          <p:nvPr/>
        </p:nvSpPr>
        <p:spPr>
          <a:xfrm>
            <a:off x="2291972" y="1115337"/>
            <a:ext cx="6563728" cy="1811782"/>
          </a:xfrm>
          <a:prstGeom prst="wedgeRoundRectCallout">
            <a:avLst>
              <a:gd name="adj1" fmla="val -68011"/>
              <a:gd name="adj2" fmla="val 41278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67A4943-565D-73C2-9149-A9E7EDE71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21EDA68-7C11-18F7-F762-627A460F2446}"/>
              </a:ext>
            </a:extLst>
          </p:cNvPr>
          <p:cNvSpPr/>
          <p:nvPr/>
        </p:nvSpPr>
        <p:spPr>
          <a:xfrm>
            <a:off x="916844" y="17128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What is an odd number?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0AE3C3-07C7-C62D-91E9-79109C06055E}"/>
              </a:ext>
            </a:extLst>
          </p:cNvPr>
          <p:cNvSpPr txBox="1"/>
          <p:nvPr/>
        </p:nvSpPr>
        <p:spPr>
          <a:xfrm>
            <a:off x="2528555" y="1206748"/>
            <a:ext cx="60905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Odd numbers cannot be shared into two equal groups.</a:t>
            </a:r>
            <a:br>
              <a:rPr lang="en-US" sz="3200" dirty="0"/>
            </a:br>
            <a:r>
              <a:rPr lang="en-US" sz="3200" b="1" dirty="0"/>
              <a:t>There is always one left over!</a:t>
            </a:r>
            <a:endParaRPr lang="en-GB" sz="2000" b="1" dirty="0"/>
          </a:p>
        </p:txBody>
      </p:sp>
      <p:pic>
        <p:nvPicPr>
          <p:cNvPr id="4" name="Picture 3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178527B0-8DAC-C8EF-F64F-C2DC0890F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5E3918D-395B-57A9-A288-A3643E5D381A}"/>
              </a:ext>
            </a:extLst>
          </p:cNvPr>
          <p:cNvGrpSpPr/>
          <p:nvPr/>
        </p:nvGrpSpPr>
        <p:grpSpPr>
          <a:xfrm>
            <a:off x="2291971" y="1115337"/>
            <a:ext cx="6563728" cy="1811782"/>
            <a:chOff x="2291971" y="1115337"/>
            <a:chExt cx="6563728" cy="1811782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9ADB5D9F-3910-004A-656D-1019BDE9B221}"/>
                </a:ext>
              </a:extLst>
            </p:cNvPr>
            <p:cNvSpPr/>
            <p:nvPr/>
          </p:nvSpPr>
          <p:spPr>
            <a:xfrm>
              <a:off x="2291971" y="1115337"/>
              <a:ext cx="6563728" cy="1811782"/>
            </a:xfrm>
            <a:prstGeom prst="wedgeRoundRectCallout">
              <a:avLst>
                <a:gd name="adj1" fmla="val -68011"/>
                <a:gd name="adj2" fmla="val 41278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A912B41-CDE3-32B8-125B-45902159DEDD}"/>
                </a:ext>
              </a:extLst>
            </p:cNvPr>
            <p:cNvSpPr txBox="1"/>
            <p:nvPr/>
          </p:nvSpPr>
          <p:spPr>
            <a:xfrm>
              <a:off x="2561825" y="1261364"/>
              <a:ext cx="609056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/>
                <a:t>Example: </a:t>
              </a:r>
              <a:r>
                <a:rPr lang="en-US" sz="3200" b="1" dirty="0"/>
                <a:t>5</a:t>
              </a:r>
              <a:r>
                <a:rPr lang="en-US" sz="3200" dirty="0"/>
                <a:t> cannot be shared into </a:t>
              </a:r>
              <a:r>
                <a:rPr lang="en-US" sz="3200" b="1" dirty="0"/>
                <a:t>two equal groups of 2</a:t>
              </a:r>
              <a:r>
                <a:rPr lang="en-US" sz="3200" dirty="0"/>
                <a:t>, so </a:t>
              </a:r>
              <a:r>
                <a:rPr lang="en-US" sz="3200" b="1" dirty="0"/>
                <a:t>5 is an odd number.</a:t>
              </a:r>
              <a:endParaRPr lang="en-GB" sz="2000" b="1" dirty="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7683244-D83F-B28B-0762-D68F952B56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9557" y="4388092"/>
            <a:ext cx="2912806" cy="19418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C157C7-DDDD-46F7-6419-FCBFA7CE0F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8381" y="3330679"/>
            <a:ext cx="1887794" cy="25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2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D24C42-1E7F-D069-54B7-2E4AB328A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468D7D6-81AF-8C73-9785-DE6F90F2B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3EB29630-0CEA-DED0-FB42-CBC1C1345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5EA87B-9FA7-F5BA-5EEC-406D34191F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1059"/>
          <a:stretch>
            <a:fillRect/>
          </a:stretch>
        </p:blipFill>
        <p:spPr>
          <a:xfrm>
            <a:off x="4753590" y="5150133"/>
            <a:ext cx="3377988" cy="157356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FA943C8-D970-7F67-AED8-2721C78B428F}"/>
              </a:ext>
            </a:extLst>
          </p:cNvPr>
          <p:cNvSpPr txBox="1"/>
          <p:nvPr/>
        </p:nvSpPr>
        <p:spPr>
          <a:xfrm>
            <a:off x="1154912" y="167451"/>
            <a:ext cx="7497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6 is an even number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F833BF0-60A2-2AF1-5705-5D04B9E670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2353"/>
          <a:stretch>
            <a:fillRect/>
          </a:stretch>
        </p:blipFill>
        <p:spPr>
          <a:xfrm>
            <a:off x="1581897" y="5271133"/>
            <a:ext cx="2808514" cy="14525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B5C813-1C42-BF6E-A83F-658EF633F5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2117" y="1347764"/>
            <a:ext cx="2102946" cy="314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87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84B551-5396-22C7-A9E6-9893A7A4F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831623D-BDDF-C25E-B11B-B6B8CE99F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69F1053C-01E7-4BE5-6AED-D3DA1ED88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42C675-716D-DF19-65E5-2737BF1BC5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1059"/>
          <a:stretch>
            <a:fillRect/>
          </a:stretch>
        </p:blipFill>
        <p:spPr>
          <a:xfrm>
            <a:off x="4753590" y="5150133"/>
            <a:ext cx="3377988" cy="157356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4DEE7BD-D29C-BB69-2CA9-A7978CEE77B6}"/>
              </a:ext>
            </a:extLst>
          </p:cNvPr>
          <p:cNvSpPr txBox="1"/>
          <p:nvPr/>
        </p:nvSpPr>
        <p:spPr>
          <a:xfrm>
            <a:off x="1154912" y="167451"/>
            <a:ext cx="7497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8 is an odd number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457194E-C470-B63F-E5EC-6F702E61064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2353"/>
          <a:stretch>
            <a:fillRect/>
          </a:stretch>
        </p:blipFill>
        <p:spPr>
          <a:xfrm>
            <a:off x="1581897" y="5271133"/>
            <a:ext cx="2808514" cy="14525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0196D2-0126-BA18-BA1B-77DA401422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852176" y="826599"/>
            <a:ext cx="2102946" cy="418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5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B458A8-C7A1-2BD1-2C59-F236EAB47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4267DC8-4FD8-EA6F-C45D-2683BFFEA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96A0B5E5-5CE2-225C-2B9A-DAB6CE504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7050E5-9E90-A0A7-54ED-4F70347C03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1059"/>
          <a:stretch>
            <a:fillRect/>
          </a:stretch>
        </p:blipFill>
        <p:spPr>
          <a:xfrm>
            <a:off x="4753590" y="5150133"/>
            <a:ext cx="3377988" cy="157356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8D5778C-8ADB-C76E-EC92-2248E0FA7C45}"/>
              </a:ext>
            </a:extLst>
          </p:cNvPr>
          <p:cNvSpPr txBox="1"/>
          <p:nvPr/>
        </p:nvSpPr>
        <p:spPr>
          <a:xfrm>
            <a:off x="1154912" y="167451"/>
            <a:ext cx="7497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7 is an odd number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1978250-45D0-4BCA-1546-DC525982BA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2353"/>
          <a:stretch>
            <a:fillRect/>
          </a:stretch>
        </p:blipFill>
        <p:spPr>
          <a:xfrm>
            <a:off x="1581897" y="5271133"/>
            <a:ext cx="2808514" cy="14525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AF0681-4034-C3DF-C9D5-B750D2764F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2117" y="823551"/>
            <a:ext cx="2102946" cy="419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38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DC3439-24D7-BD7D-511D-408BFF8D8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6A4FCDD-F6A1-C757-6498-97EAFF4EB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E635DF50-EC0D-73FD-CB9D-E46C9B375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5BD286-5266-ACD7-B5AE-24E934692B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1059"/>
          <a:stretch>
            <a:fillRect/>
          </a:stretch>
        </p:blipFill>
        <p:spPr>
          <a:xfrm>
            <a:off x="4753590" y="5150133"/>
            <a:ext cx="3377988" cy="157356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DE1C5A5-3B29-A88A-1D69-A33F51BD9261}"/>
              </a:ext>
            </a:extLst>
          </p:cNvPr>
          <p:cNvSpPr txBox="1"/>
          <p:nvPr/>
        </p:nvSpPr>
        <p:spPr>
          <a:xfrm>
            <a:off x="1154912" y="167451"/>
            <a:ext cx="7497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9 is an even number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0D45E9D-3F1B-F3AC-3AF9-AB4880A032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2353"/>
          <a:stretch>
            <a:fillRect/>
          </a:stretch>
        </p:blipFill>
        <p:spPr>
          <a:xfrm>
            <a:off x="1581897" y="5271133"/>
            <a:ext cx="2808514" cy="14525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160E29-FD8D-E36A-2C53-BB704FC7B3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974373" y="429061"/>
            <a:ext cx="2109042" cy="525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41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AF13F4-1DAC-8685-7F50-50C14967F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D5F5E21-12A3-D5DA-9899-2AB2F73CB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C13F2BC2-91BA-DC87-8FAE-8F6BA9317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35B978-A5BD-8C82-4679-388A00767D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1059"/>
          <a:stretch>
            <a:fillRect/>
          </a:stretch>
        </p:blipFill>
        <p:spPr>
          <a:xfrm>
            <a:off x="4753590" y="5150133"/>
            <a:ext cx="3377988" cy="157356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A09A615-2D59-8E99-A503-015DE48D10E6}"/>
              </a:ext>
            </a:extLst>
          </p:cNvPr>
          <p:cNvSpPr txBox="1"/>
          <p:nvPr/>
        </p:nvSpPr>
        <p:spPr>
          <a:xfrm>
            <a:off x="1154912" y="167451"/>
            <a:ext cx="7497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10 is an even number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03675EF-C68F-F1BC-3CE3-EF672F942B0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2353"/>
          <a:stretch>
            <a:fillRect/>
          </a:stretch>
        </p:blipFill>
        <p:spPr>
          <a:xfrm>
            <a:off x="1581897" y="5271133"/>
            <a:ext cx="2808514" cy="14525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A9BDB3-C9C6-510E-4E6F-CEECB8663E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852175" y="365935"/>
            <a:ext cx="2102946" cy="522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9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510</TotalTime>
  <Words>178</Words>
  <Application>Microsoft Office PowerPoint</Application>
  <PresentationFormat>On-screen Show (4:3)</PresentationFormat>
  <Paragraphs>18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31</cp:revision>
  <dcterms:created xsi:type="dcterms:W3CDTF">2013-01-27T09:14:16Z</dcterms:created>
  <dcterms:modified xsi:type="dcterms:W3CDTF">2026-02-25T11:45:13Z</dcterms:modified>
  <cp:category/>
</cp:coreProperties>
</file>