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334" r:id="rId4"/>
    <p:sldId id="314" r:id="rId5"/>
    <p:sldId id="310" r:id="rId6"/>
    <p:sldId id="336" r:id="rId7"/>
    <p:sldId id="337" r:id="rId8"/>
    <p:sldId id="332" r:id="rId9"/>
    <p:sldId id="33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819" y="3022869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3C75D-7C83-3D60-1AA0-23C98DEBB39A}"/>
              </a:ext>
            </a:extLst>
          </p:cNvPr>
          <p:cNvSpPr/>
          <p:nvPr/>
        </p:nvSpPr>
        <p:spPr>
          <a:xfrm>
            <a:off x="2878076" y="108716"/>
            <a:ext cx="4282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 of even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2A38375-F8BF-1AEF-A3AB-2648217C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26326-F056-CC11-BD0F-6ACAAE2CF7CE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97AAFD-53E2-EE7C-291D-FBCA0AB6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07" y="1762667"/>
            <a:ext cx="2102946" cy="3145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2897A-22F1-78F9-AF1B-63C72345E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340" y="1762667"/>
            <a:ext cx="2102946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1149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1493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F2584-C80D-76E4-1FCC-9D700184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660D-4397-0522-2B49-A1FAB75C6491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DC0E7-7377-D50D-BA16-743A47AD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9EEDA69-6C94-420E-86AB-64205F551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D1D32B-61A5-B173-3D20-2A8BA410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3C865-F85B-732A-5934-013C2910E66B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A36C3-2AF5-6B03-6D4F-92A28B0949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858929" y="1610640"/>
            <a:ext cx="1558012" cy="3106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550E3-55BB-B515-9192-B7AE421CE9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135097" y="1621813"/>
            <a:ext cx="1558012" cy="31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97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08593 -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16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C64BD-B1B7-64DD-24C5-AD0F8648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69662" y="1803039"/>
            <a:ext cx="1347006" cy="268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DC099-3F21-1F9F-7E2C-3F9E839A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07026" y="1803039"/>
            <a:ext cx="1347006" cy="268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789AF-1BF2-5244-8CBD-E4080E94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79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4653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30717-1D36-030C-7C50-F8813568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C0E4C-4F3F-0DB5-F098-F299DEB44B32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18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0B8BD7A-69A1-A690-04F1-B5B2F68A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7099A50-4F19-8560-1314-BE96A530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8A6655-6E6E-270C-C236-92E4ED202FB0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B594D-9025-E048-D8FB-822DD9144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97420" y="1616828"/>
            <a:ext cx="1283116" cy="3196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75294-7AB1-7AF8-3669-8CC42D21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89607" y="1631572"/>
            <a:ext cx="1283116" cy="3196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BBE3FD-D438-32B0-2F4B-466BAF521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7188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7066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E89B9-A755-3C5E-AF6B-23AD2C08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CC634-786F-24B9-1CB4-3B522A1191BD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20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5931E96-5B06-F328-800C-DA8B8703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369354-8435-FBEA-F3BE-1A984352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D911B-771D-CB6D-A7B1-D89B2C88DDA6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D56C6E-881F-3D20-4516-767B25F17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D3A69-DA26-A852-86FA-DE0051B8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55864" y="1468898"/>
            <a:ext cx="1538748" cy="3581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8622C-7D0B-1730-BEE7-6547747A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807374" y="1459066"/>
            <a:ext cx="1538748" cy="35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109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6267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8238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8" y="448876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80073" y="1897862"/>
            <a:ext cx="58029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Only even numbers can be halved into two equal whole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136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2026-03-03T13:35:05Z</dcterms:modified>
  <cp:category/>
</cp:coreProperties>
</file>