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92" r:id="rId3"/>
    <p:sldId id="293" r:id="rId4"/>
    <p:sldId id="276" r:id="rId5"/>
    <p:sldId id="258" r:id="rId6"/>
    <p:sldId id="269" r:id="rId7"/>
    <p:sldId id="294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B6AEE-0ACE-4020-BA65-FD3E439DF3C2}" type="datetimeFigureOut">
              <a:rPr lang="en-GB" smtClean="0"/>
              <a:t>18/03/2026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856C4-2A84-45C1-ADBB-C0862943BA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414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19C2ED-4830-4DBE-91C9-F8A6AC2E5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80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58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NUL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81493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Cartoon of a hat and a purple ball&#10;&#10;AI-generated content may be incorrect.">
            <a:extLst>
              <a:ext uri="{FF2B5EF4-FFF2-40B4-BE49-F238E27FC236}">
                <a16:creationId xmlns:a16="http://schemas.microsoft.com/office/drawing/2014/main" id="{0C9AD90B-565A-2D5A-D0D1-00315BFF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588" y="2350170"/>
            <a:ext cx="3934602" cy="396467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00803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B412E517-37D2-0808-BE72-60EFA69D6CCE}"/>
              </a:ext>
            </a:extLst>
          </p:cNvPr>
          <p:cNvSpPr txBox="1"/>
          <p:nvPr/>
        </p:nvSpPr>
        <p:spPr>
          <a:xfrm>
            <a:off x="1801409" y="917327"/>
            <a:ext cx="61950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5400" dirty="0"/>
              <a:t>Recap: x8 Table </a:t>
            </a: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8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87" name="Table 86">
            <a:extLst>
              <a:ext uri="{FF2B5EF4-FFF2-40B4-BE49-F238E27FC236}">
                <a16:creationId xmlns:a16="http://schemas.microsoft.com/office/drawing/2014/main" id="{C355FCE1-5654-DBFC-AE33-80E9786FA1D9}"/>
              </a:ext>
            </a:extLst>
          </p:cNvPr>
          <p:cNvGraphicFramePr>
            <a:graphicFrameLocks noGrp="1"/>
          </p:cNvGraphicFramePr>
          <p:nvPr/>
        </p:nvGraphicFramePr>
        <p:xfrm>
          <a:off x="1083230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88" name="TextBox 87">
            <a:extLst>
              <a:ext uri="{FF2B5EF4-FFF2-40B4-BE49-F238E27FC236}">
                <a16:creationId xmlns:a16="http://schemas.microsoft.com/office/drawing/2014/main" id="{241189F8-BD3A-C47A-A362-2A449139D725}"/>
              </a:ext>
            </a:extLst>
          </p:cNvPr>
          <p:cNvSpPr txBox="1"/>
          <p:nvPr/>
        </p:nvSpPr>
        <p:spPr>
          <a:xfrm>
            <a:off x="1132383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3B30D6-CBFF-EEE2-AF94-B2E90893D613}"/>
              </a:ext>
            </a:extLst>
          </p:cNvPr>
          <p:cNvSpPr txBox="1"/>
          <p:nvPr/>
        </p:nvSpPr>
        <p:spPr>
          <a:xfrm>
            <a:off x="410101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DC87791-34D2-5738-B16D-05AA6ADAE47A}"/>
              </a:ext>
            </a:extLst>
          </p:cNvPr>
          <p:cNvSpPr txBox="1"/>
          <p:nvPr/>
        </p:nvSpPr>
        <p:spPr>
          <a:xfrm>
            <a:off x="187454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62E1043-513E-379F-A6F4-1B52F521E8AD}"/>
              </a:ext>
            </a:extLst>
          </p:cNvPr>
          <p:cNvSpPr txBox="1"/>
          <p:nvPr/>
        </p:nvSpPr>
        <p:spPr>
          <a:xfrm>
            <a:off x="335886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B4D42D-75A1-F510-D17C-E191C3A82470}"/>
              </a:ext>
            </a:extLst>
          </p:cNvPr>
          <p:cNvSpPr txBox="1"/>
          <p:nvPr/>
        </p:nvSpPr>
        <p:spPr>
          <a:xfrm>
            <a:off x="261670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290B527-21F1-5BFF-6001-382A7D9C1FCA}"/>
              </a:ext>
            </a:extLst>
          </p:cNvPr>
          <p:cNvSpPr txBox="1"/>
          <p:nvPr/>
        </p:nvSpPr>
        <p:spPr>
          <a:xfrm>
            <a:off x="484317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05A79BD-0597-0D7D-B27F-A8CB149885F1}"/>
              </a:ext>
            </a:extLst>
          </p:cNvPr>
          <p:cNvSpPr txBox="1"/>
          <p:nvPr/>
        </p:nvSpPr>
        <p:spPr>
          <a:xfrm>
            <a:off x="558533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56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BB84BC2-9B0F-21A8-A39F-7AFBE2371F45}"/>
              </a:ext>
            </a:extLst>
          </p:cNvPr>
          <p:cNvSpPr txBox="1"/>
          <p:nvPr/>
        </p:nvSpPr>
        <p:spPr>
          <a:xfrm>
            <a:off x="632749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46810EA-8827-14B9-D6A9-E3DC10FE911D}"/>
              </a:ext>
            </a:extLst>
          </p:cNvPr>
          <p:cNvSpPr txBox="1"/>
          <p:nvPr/>
        </p:nvSpPr>
        <p:spPr>
          <a:xfrm>
            <a:off x="706965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3045DA7-4A50-58D9-90B4-AC8B653D54D6}"/>
              </a:ext>
            </a:extLst>
          </p:cNvPr>
          <p:cNvSpPr txBox="1"/>
          <p:nvPr/>
        </p:nvSpPr>
        <p:spPr>
          <a:xfrm>
            <a:off x="7782011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80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FB0D64F-210B-3E82-4BBB-77B729020F59}"/>
              </a:ext>
            </a:extLst>
          </p:cNvPr>
          <p:cNvGrpSpPr/>
          <p:nvPr/>
        </p:nvGrpSpPr>
        <p:grpSpPr>
          <a:xfrm flipH="1">
            <a:off x="1400058" y="1796813"/>
            <a:ext cx="829559" cy="1029273"/>
            <a:chOff x="2870600" y="17176"/>
            <a:chExt cx="829559" cy="1029273"/>
          </a:xfrm>
        </p:grpSpPr>
        <p:sp>
          <p:nvSpPr>
            <p:cNvPr id="99" name="Arrow: Curved Down 98">
              <a:extLst>
                <a:ext uri="{FF2B5EF4-FFF2-40B4-BE49-F238E27FC236}">
                  <a16:creationId xmlns:a16="http://schemas.microsoft.com/office/drawing/2014/main" id="{F06BEABD-7A30-C237-8BAB-BCFD2F0D555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89B7CEC-FA63-6AB0-6FCC-4ED0717D45C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C5EFDFE-85D1-2916-65E3-1276A3F9C5EF}"/>
              </a:ext>
            </a:extLst>
          </p:cNvPr>
          <p:cNvGrpSpPr/>
          <p:nvPr/>
        </p:nvGrpSpPr>
        <p:grpSpPr>
          <a:xfrm flipH="1">
            <a:off x="2158222" y="1796813"/>
            <a:ext cx="829559" cy="1029273"/>
            <a:chOff x="2870600" y="17176"/>
            <a:chExt cx="829559" cy="1029273"/>
          </a:xfrm>
        </p:grpSpPr>
        <p:sp>
          <p:nvSpPr>
            <p:cNvPr id="102" name="Arrow: Curved Down 101">
              <a:extLst>
                <a:ext uri="{FF2B5EF4-FFF2-40B4-BE49-F238E27FC236}">
                  <a16:creationId xmlns:a16="http://schemas.microsoft.com/office/drawing/2014/main" id="{7E992E89-5522-5D33-37D0-0B22D193D13F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5BDD708-47D2-C1CD-D34A-B0632DD897A0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C0BF23BB-08D3-49C2-1215-E9EBCA6F5284}"/>
              </a:ext>
            </a:extLst>
          </p:cNvPr>
          <p:cNvGrpSpPr/>
          <p:nvPr/>
        </p:nvGrpSpPr>
        <p:grpSpPr>
          <a:xfrm flipH="1">
            <a:off x="2916386" y="1796813"/>
            <a:ext cx="829559" cy="1029273"/>
            <a:chOff x="2870600" y="17176"/>
            <a:chExt cx="829559" cy="1029273"/>
          </a:xfrm>
        </p:grpSpPr>
        <p:sp>
          <p:nvSpPr>
            <p:cNvPr id="105" name="Arrow: Curved Down 104">
              <a:extLst>
                <a:ext uri="{FF2B5EF4-FFF2-40B4-BE49-F238E27FC236}">
                  <a16:creationId xmlns:a16="http://schemas.microsoft.com/office/drawing/2014/main" id="{61CDDB8D-D251-DD4B-883E-94E80668A32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0440AE7-B33C-DF22-6114-E4721EE7BE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50BA1049-22B5-7881-B187-1BFC54E2760D}"/>
              </a:ext>
            </a:extLst>
          </p:cNvPr>
          <p:cNvGrpSpPr/>
          <p:nvPr/>
        </p:nvGrpSpPr>
        <p:grpSpPr>
          <a:xfrm flipH="1">
            <a:off x="5190878" y="1796813"/>
            <a:ext cx="829559" cy="1029273"/>
            <a:chOff x="2870600" y="17176"/>
            <a:chExt cx="829559" cy="1029273"/>
          </a:xfrm>
        </p:grpSpPr>
        <p:sp>
          <p:nvSpPr>
            <p:cNvPr id="108" name="Arrow: Curved Down 107">
              <a:extLst>
                <a:ext uri="{FF2B5EF4-FFF2-40B4-BE49-F238E27FC236}">
                  <a16:creationId xmlns:a16="http://schemas.microsoft.com/office/drawing/2014/main" id="{09CD1FCA-856C-4240-CDBF-86D803FE43E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87A183E9-8458-3435-F0AE-009189640B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7F843FE-5CEF-E67B-6672-AB7A7570D746}"/>
              </a:ext>
            </a:extLst>
          </p:cNvPr>
          <p:cNvGrpSpPr/>
          <p:nvPr/>
        </p:nvGrpSpPr>
        <p:grpSpPr>
          <a:xfrm flipH="1">
            <a:off x="3674550" y="1796813"/>
            <a:ext cx="829559" cy="1029273"/>
            <a:chOff x="2870600" y="17176"/>
            <a:chExt cx="829559" cy="1029273"/>
          </a:xfrm>
        </p:grpSpPr>
        <p:sp>
          <p:nvSpPr>
            <p:cNvPr id="111" name="Arrow: Curved Down 110">
              <a:extLst>
                <a:ext uri="{FF2B5EF4-FFF2-40B4-BE49-F238E27FC236}">
                  <a16:creationId xmlns:a16="http://schemas.microsoft.com/office/drawing/2014/main" id="{5BA7B5EE-0EC2-349B-DEB2-8F8FEEE1FA6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FAC662A-908E-EF13-F69A-C96E03A1DE8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6B7EEFC-36DD-DCC0-3EBF-733288614F74}"/>
              </a:ext>
            </a:extLst>
          </p:cNvPr>
          <p:cNvGrpSpPr/>
          <p:nvPr/>
        </p:nvGrpSpPr>
        <p:grpSpPr>
          <a:xfrm flipH="1">
            <a:off x="4432714" y="1796813"/>
            <a:ext cx="829559" cy="1029273"/>
            <a:chOff x="2870600" y="17176"/>
            <a:chExt cx="829559" cy="1029273"/>
          </a:xfrm>
        </p:grpSpPr>
        <p:sp>
          <p:nvSpPr>
            <p:cNvPr id="114" name="Arrow: Curved Down 113">
              <a:extLst>
                <a:ext uri="{FF2B5EF4-FFF2-40B4-BE49-F238E27FC236}">
                  <a16:creationId xmlns:a16="http://schemas.microsoft.com/office/drawing/2014/main" id="{030F9289-E6B0-5A1B-178B-AC1DD390E70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9E9D76D-EF4B-C741-09AB-24684BF3590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EE31E4A-76DF-35DA-567C-6DCB508E3996}"/>
              </a:ext>
            </a:extLst>
          </p:cNvPr>
          <p:cNvGrpSpPr/>
          <p:nvPr/>
        </p:nvGrpSpPr>
        <p:grpSpPr>
          <a:xfrm flipH="1">
            <a:off x="5949042" y="1796813"/>
            <a:ext cx="829559" cy="1029273"/>
            <a:chOff x="2870600" y="17176"/>
            <a:chExt cx="829559" cy="1029273"/>
          </a:xfrm>
        </p:grpSpPr>
        <p:sp>
          <p:nvSpPr>
            <p:cNvPr id="117" name="Arrow: Curved Down 116">
              <a:extLst>
                <a:ext uri="{FF2B5EF4-FFF2-40B4-BE49-F238E27FC236}">
                  <a16:creationId xmlns:a16="http://schemas.microsoft.com/office/drawing/2014/main" id="{F9FE92B8-1B2A-1019-4435-A5FC8297404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71388F3-FC6A-338B-01D3-37662C4B492F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95F2384-EFC9-4857-9774-1C19FE7851D7}"/>
              </a:ext>
            </a:extLst>
          </p:cNvPr>
          <p:cNvGrpSpPr/>
          <p:nvPr/>
        </p:nvGrpSpPr>
        <p:grpSpPr>
          <a:xfrm flipH="1">
            <a:off x="6707206" y="1796813"/>
            <a:ext cx="829559" cy="1029273"/>
            <a:chOff x="2870600" y="17176"/>
            <a:chExt cx="829559" cy="1029273"/>
          </a:xfrm>
        </p:grpSpPr>
        <p:sp>
          <p:nvSpPr>
            <p:cNvPr id="120" name="Arrow: Curved Down 119">
              <a:extLst>
                <a:ext uri="{FF2B5EF4-FFF2-40B4-BE49-F238E27FC236}">
                  <a16:creationId xmlns:a16="http://schemas.microsoft.com/office/drawing/2014/main" id="{9C8CE7B2-CE95-080F-F84D-E480F6213C78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DDE64D8-9E65-43F7-E235-A0C6D04D426B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2FA2681A-9454-73E4-DAD0-540337658189}"/>
              </a:ext>
            </a:extLst>
          </p:cNvPr>
          <p:cNvGrpSpPr/>
          <p:nvPr/>
        </p:nvGrpSpPr>
        <p:grpSpPr>
          <a:xfrm flipH="1">
            <a:off x="7465368" y="1796813"/>
            <a:ext cx="829559" cy="1029273"/>
            <a:chOff x="2870600" y="17176"/>
            <a:chExt cx="829559" cy="1029273"/>
          </a:xfrm>
        </p:grpSpPr>
        <p:sp>
          <p:nvSpPr>
            <p:cNvPr id="123" name="Arrow: Curved Down 122">
              <a:extLst>
                <a:ext uri="{FF2B5EF4-FFF2-40B4-BE49-F238E27FC236}">
                  <a16:creationId xmlns:a16="http://schemas.microsoft.com/office/drawing/2014/main" id="{4345C651-2584-B0C6-A9F1-6B06091E4C1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04BC6937-7873-7744-BC17-3E326FCFCFA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-8</a:t>
              </a: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1DB69D5-E5C6-6B42-D747-BDDF6FEE2722}"/>
              </a:ext>
            </a:extLst>
          </p:cNvPr>
          <p:cNvSpPr/>
          <p:nvPr/>
        </p:nvSpPr>
        <p:spPr>
          <a:xfrm>
            <a:off x="901072" y="4090227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8s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C8BE5F-7381-C065-1B93-3224DEC9A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4E7904-0ADD-77D0-68DA-D1A4506E9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3FE4E9-4557-3FB0-BF4B-7BD6744C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25EDBB11-398A-3993-C843-4FCFDE01531B}"/>
              </a:ext>
            </a:extLst>
          </p:cNvPr>
          <p:cNvSpPr/>
          <p:nvPr/>
        </p:nvSpPr>
        <p:spPr>
          <a:xfrm>
            <a:off x="2573041" y="379254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5717513-FE2E-93F8-E25A-0805EEAD7C5E}"/>
              </a:ext>
            </a:extLst>
          </p:cNvPr>
          <p:cNvSpPr/>
          <p:nvPr/>
        </p:nvSpPr>
        <p:spPr>
          <a:xfrm>
            <a:off x="2592698" y="296807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DF66552-130C-3DFE-4BD0-8AE6AE0F9F3D}"/>
              </a:ext>
            </a:extLst>
          </p:cNvPr>
          <p:cNvSpPr txBox="1"/>
          <p:nvPr/>
        </p:nvSpPr>
        <p:spPr>
          <a:xfrm>
            <a:off x="4331686" y="3742831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EB0B05-F59E-95FD-0D6A-00DC63216608}"/>
              </a:ext>
            </a:extLst>
          </p:cNvPr>
          <p:cNvSpPr txBox="1"/>
          <p:nvPr/>
        </p:nvSpPr>
        <p:spPr>
          <a:xfrm>
            <a:off x="4306521" y="2922705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412087D-0775-5B8F-8B77-748FE541E5E6}"/>
              </a:ext>
            </a:extLst>
          </p:cNvPr>
          <p:cNvSpPr/>
          <p:nvPr/>
        </p:nvSpPr>
        <p:spPr>
          <a:xfrm>
            <a:off x="2611700" y="461701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/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EB85B683-E119-6822-B61D-8FA5681A32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390535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TextBox 66">
            <a:extLst>
              <a:ext uri="{FF2B5EF4-FFF2-40B4-BE49-F238E27FC236}">
                <a16:creationId xmlns:a16="http://schemas.microsoft.com/office/drawing/2014/main" id="{210BAAC1-89AE-90D1-4D60-5CE75175903D}"/>
              </a:ext>
            </a:extLst>
          </p:cNvPr>
          <p:cNvSpPr txBox="1"/>
          <p:nvPr/>
        </p:nvSpPr>
        <p:spPr>
          <a:xfrm>
            <a:off x="4566965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1264A9C-D8EC-8B48-268E-DAE1B671E2E6}"/>
              </a:ext>
            </a:extLst>
          </p:cNvPr>
          <p:cNvSpPr txBox="1"/>
          <p:nvPr/>
        </p:nvSpPr>
        <p:spPr>
          <a:xfrm>
            <a:off x="3180231" y="539493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886E62-D486-7B39-41A5-2049EC4E2161}"/>
              </a:ext>
            </a:extLst>
          </p:cNvPr>
          <p:cNvSpPr txBox="1"/>
          <p:nvPr/>
        </p:nvSpPr>
        <p:spPr>
          <a:xfrm>
            <a:off x="5845690" y="5378005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EA418D-0253-2423-4020-301387701158}"/>
              </a:ext>
            </a:extLst>
          </p:cNvPr>
          <p:cNvSpPr txBox="1"/>
          <p:nvPr/>
        </p:nvSpPr>
        <p:spPr>
          <a:xfrm>
            <a:off x="4261031" y="4531150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5AF3A2-A7D1-8E55-4F28-5950B3BC2B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3470" y="-179991"/>
            <a:ext cx="1837042" cy="27555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BB1DC-02C5-A08F-2770-6FF0B070B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4401" y="-179991"/>
            <a:ext cx="1837042" cy="2755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30069-D462-8A50-AF06-4649B15312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332" y="-179991"/>
            <a:ext cx="1837042" cy="2755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F4957-D3E2-AB88-E7EF-104EABE38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264" y="-179991"/>
            <a:ext cx="1837042" cy="27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5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D3E2CF-5152-68B9-F6D2-C42019CABA92}"/>
              </a:ext>
            </a:extLst>
          </p:cNvPr>
          <p:cNvSpPr/>
          <p:nvPr/>
        </p:nvSpPr>
        <p:spPr>
          <a:xfrm>
            <a:off x="2573041" y="4262816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389F5-0857-909A-F421-FB58AAD9F783}"/>
              </a:ext>
            </a:extLst>
          </p:cNvPr>
          <p:cNvSpPr/>
          <p:nvPr/>
        </p:nvSpPr>
        <p:spPr>
          <a:xfrm>
            <a:off x="2592698" y="3438345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44AF9D-53B9-E247-6B9D-B87860A519D6}"/>
              </a:ext>
            </a:extLst>
          </p:cNvPr>
          <p:cNvSpPr txBox="1"/>
          <p:nvPr/>
        </p:nvSpPr>
        <p:spPr>
          <a:xfrm>
            <a:off x="4331686" y="4213099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73B063-D63A-1EBC-C27F-7241CE897806}"/>
              </a:ext>
            </a:extLst>
          </p:cNvPr>
          <p:cNvSpPr txBox="1"/>
          <p:nvPr/>
        </p:nvSpPr>
        <p:spPr>
          <a:xfrm>
            <a:off x="4306521" y="3392973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6846F4-2E9B-0121-67FA-5EEEA536BA54}"/>
              </a:ext>
            </a:extLst>
          </p:cNvPr>
          <p:cNvSpPr/>
          <p:nvPr/>
        </p:nvSpPr>
        <p:spPr>
          <a:xfrm>
            <a:off x="2611700" y="5087287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/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</a:t>
                </a:r>
                <a:r>
                  <a:rPr lang="en-GB" sz="3200" dirty="0">
                    <a:solidFill>
                      <a:prstClr val="black"/>
                    </a:solidFill>
                  </a:rPr>
                  <a:t>____</a:t>
                </a:r>
                <a:endParaRPr lang="en-GB" sz="32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CCA3552-AE80-5110-46DD-6FD277B1B6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930" y="5860803"/>
                <a:ext cx="4580099" cy="584775"/>
              </a:xfrm>
              <a:prstGeom prst="rect">
                <a:avLst/>
              </a:prstGeom>
              <a:blipFill>
                <a:blip r:embed="rId5"/>
                <a:stretch>
                  <a:fillRect l="-3329"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0DD6DBF1-2984-DDDB-47C5-878FF533BB2E}"/>
              </a:ext>
            </a:extLst>
          </p:cNvPr>
          <p:cNvSpPr txBox="1"/>
          <p:nvPr/>
        </p:nvSpPr>
        <p:spPr>
          <a:xfrm>
            <a:off x="4566965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DE0485-CDAE-B68D-393C-3AD4FE27ECE4}"/>
              </a:ext>
            </a:extLst>
          </p:cNvPr>
          <p:cNvSpPr txBox="1"/>
          <p:nvPr/>
        </p:nvSpPr>
        <p:spPr>
          <a:xfrm>
            <a:off x="3180231" y="586520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3933CC-6E55-4298-856C-FB38F67F724E}"/>
              </a:ext>
            </a:extLst>
          </p:cNvPr>
          <p:cNvSpPr txBox="1"/>
          <p:nvPr/>
        </p:nvSpPr>
        <p:spPr>
          <a:xfrm>
            <a:off x="5845690" y="5848273"/>
            <a:ext cx="69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625E8D-048B-ABA0-6E3E-D4A2625A9F7B}"/>
              </a:ext>
            </a:extLst>
          </p:cNvPr>
          <p:cNvSpPr txBox="1"/>
          <p:nvPr/>
        </p:nvSpPr>
        <p:spPr>
          <a:xfrm>
            <a:off x="4261031" y="50014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FF0000"/>
                </a:solidFill>
                <a:latin typeface="Calibri" panose="020F0502020204030204"/>
              </a:rPr>
              <a:t>32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A22DBD-5A6A-7041-8663-D1EA52841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-314782"/>
            <a:ext cx="1578154" cy="2367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A60635-F04A-3B57-5F49-4FB6FC38E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-314782"/>
            <a:ext cx="1578154" cy="236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4920E-BFAE-0608-241F-736F6497C7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-314782"/>
            <a:ext cx="1578154" cy="236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77D8FD-5490-9702-0900-71025DE73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-314782"/>
            <a:ext cx="1578154" cy="23672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D85517-528D-0D71-85E8-32BDECF4D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054" y="1072378"/>
            <a:ext cx="1578154" cy="2367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B0E66A-A42F-988B-06E2-205FC4ED2F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846" y="1072378"/>
            <a:ext cx="1578154" cy="2367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42D314-9D3D-705D-0EE2-9628684A8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638" y="1072378"/>
            <a:ext cx="1578154" cy="2367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3827DB-308B-BE0E-4020-DDE1AB781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31" y="1072378"/>
            <a:ext cx="1578154" cy="236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9" grpId="0"/>
      <p:bldP spid="30" grpId="0"/>
      <p:bldP spid="31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726CBB4-F18A-6F41-D3D0-439E48CF20E0}"/>
                  </a:ext>
                </a:extLst>
              </p:cNvPr>
              <p:cNvSpPr/>
              <p:nvPr/>
            </p:nvSpPr>
            <p:spPr>
              <a:xfrm>
                <a:off x="2937549" y="4636560"/>
                <a:ext cx="26084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726CBB4-F18A-6F41-D3D0-439E48CF20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549" y="4636560"/>
                <a:ext cx="2608406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5C11C1-7865-9C5C-07E2-83E59342D9B4}"/>
                  </a:ext>
                </a:extLst>
              </p:cNvPr>
              <p:cNvSpPr/>
              <p:nvPr/>
            </p:nvSpPr>
            <p:spPr>
              <a:xfrm>
                <a:off x="2265160" y="3704525"/>
                <a:ext cx="382508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          +</m:t>
                    </m:r>
                    <m:r>
                      <a:rPr kumimoji="0" lang="en-GB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=</m:t>
                    </m:r>
                  </m:oMath>
                </a14:m>
                <a:r>
                  <a: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45C11C1-7865-9C5C-07E2-83E59342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160" y="3704525"/>
                <a:ext cx="3825086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364EE24A-137B-A9FA-B5A3-885C85B07308}"/>
              </a:ext>
            </a:extLst>
          </p:cNvPr>
          <p:cNvSpPr/>
          <p:nvPr/>
        </p:nvSpPr>
        <p:spPr>
          <a:xfrm>
            <a:off x="2265160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0C6D1B-2AD7-3AE0-322E-253955C5F5F1}"/>
              </a:ext>
            </a:extLst>
          </p:cNvPr>
          <p:cNvSpPr/>
          <p:nvPr/>
        </p:nvSpPr>
        <p:spPr>
          <a:xfrm>
            <a:off x="4127726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0A125C-0A1E-AFB8-7E09-EF5ED55DFC0C}"/>
              </a:ext>
            </a:extLst>
          </p:cNvPr>
          <p:cNvSpPr/>
          <p:nvPr/>
        </p:nvSpPr>
        <p:spPr>
          <a:xfrm>
            <a:off x="2922802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65C964-534F-363E-4FCE-3F951D4740CB}"/>
              </a:ext>
            </a:extLst>
          </p:cNvPr>
          <p:cNvSpPr/>
          <p:nvPr/>
        </p:nvSpPr>
        <p:spPr>
          <a:xfrm>
            <a:off x="4694906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B035E-EC97-B290-11BD-B8A8551A30FF}"/>
              </a:ext>
            </a:extLst>
          </p:cNvPr>
          <p:cNvSpPr/>
          <p:nvPr/>
        </p:nvSpPr>
        <p:spPr>
          <a:xfrm>
            <a:off x="3475432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558E7E-BCF7-F95E-49D3-613412D579D3}"/>
              </a:ext>
            </a:extLst>
          </p:cNvPr>
          <p:cNvSpPr txBox="1"/>
          <p:nvPr/>
        </p:nvSpPr>
        <p:spPr>
          <a:xfrm>
            <a:off x="2441811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5881AE-AAD7-F74D-7A19-A6E049C39968}"/>
              </a:ext>
            </a:extLst>
          </p:cNvPr>
          <p:cNvSpPr/>
          <p:nvPr/>
        </p:nvSpPr>
        <p:spPr>
          <a:xfrm>
            <a:off x="5355879" y="4661243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AA19BF-0C03-CCFE-DF8D-C087599967C2}"/>
              </a:ext>
            </a:extLst>
          </p:cNvPr>
          <p:cNvSpPr/>
          <p:nvPr/>
        </p:nvSpPr>
        <p:spPr>
          <a:xfrm>
            <a:off x="5987517" y="3730325"/>
            <a:ext cx="718457" cy="546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14618-F351-8FF6-DC93-5E53E4A7C516}"/>
              </a:ext>
            </a:extLst>
          </p:cNvPr>
          <p:cNvSpPr txBox="1"/>
          <p:nvPr/>
        </p:nvSpPr>
        <p:spPr>
          <a:xfrm>
            <a:off x="4316649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D524F6-8AC4-873A-8174-3BE5FC2323AA}"/>
              </a:ext>
            </a:extLst>
          </p:cNvPr>
          <p:cNvSpPr txBox="1"/>
          <p:nvPr/>
        </p:nvSpPr>
        <p:spPr>
          <a:xfrm>
            <a:off x="4868484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CAE2D6-DB51-0AE3-827D-A703D1DE3947}"/>
              </a:ext>
            </a:extLst>
          </p:cNvPr>
          <p:cNvSpPr txBox="1"/>
          <p:nvPr/>
        </p:nvSpPr>
        <p:spPr>
          <a:xfrm>
            <a:off x="3663607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4D10F1-F3FE-F563-BD61-5C233BEB1DFC}"/>
              </a:ext>
            </a:extLst>
          </p:cNvPr>
          <p:cNvSpPr txBox="1"/>
          <p:nvPr/>
        </p:nvSpPr>
        <p:spPr>
          <a:xfrm>
            <a:off x="3084233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4518A4-AF47-D990-1E1C-55DDB16426DD}"/>
              </a:ext>
            </a:extLst>
          </p:cNvPr>
          <p:cNvSpPr txBox="1"/>
          <p:nvPr/>
        </p:nvSpPr>
        <p:spPr>
          <a:xfrm>
            <a:off x="6040811" y="3711018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68E252-6C90-CAC7-8E93-9D8A829F6956}"/>
              </a:ext>
            </a:extLst>
          </p:cNvPr>
          <p:cNvSpPr txBox="1"/>
          <p:nvPr/>
        </p:nvSpPr>
        <p:spPr>
          <a:xfrm>
            <a:off x="5428944" y="4641936"/>
            <a:ext cx="611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24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D3B4CD-3F39-FD0B-3E22-96994E43F791}"/>
              </a:ext>
            </a:extLst>
          </p:cNvPr>
          <p:cNvSpPr/>
          <p:nvPr/>
        </p:nvSpPr>
        <p:spPr>
          <a:xfrm>
            <a:off x="1174326" y="2998131"/>
            <a:ext cx="69010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____ equal groups with ____ in each group.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B42FC6-DFD9-6109-95B0-0B3174B6A533}"/>
              </a:ext>
            </a:extLst>
          </p:cNvPr>
          <p:cNvSpPr txBox="1"/>
          <p:nvPr/>
        </p:nvSpPr>
        <p:spPr>
          <a:xfrm>
            <a:off x="2640365" y="2910461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9207B3-60C9-DD2E-D939-F30884EA3B35}"/>
              </a:ext>
            </a:extLst>
          </p:cNvPr>
          <p:cNvSpPr txBox="1"/>
          <p:nvPr/>
        </p:nvSpPr>
        <p:spPr>
          <a:xfrm>
            <a:off x="5621784" y="2896652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8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0EEEAC-82B6-B709-4678-F3D6F08BB4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8062661-A758-FDE7-0159-54188EA43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901" y="381111"/>
            <a:ext cx="1959686" cy="19596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49BA036-1F9A-0F1D-298A-AA7804F8E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293" y="381111"/>
            <a:ext cx="1959686" cy="19596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507543-85A1-16A5-E78E-F6078B86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685" y="381111"/>
            <a:ext cx="1959686" cy="195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6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4 x 8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13D929-D144-511E-2B59-75057D75173C}"/>
              </a:ext>
            </a:extLst>
          </p:cNvPr>
          <p:cNvSpPr/>
          <p:nvPr/>
        </p:nvSpPr>
        <p:spPr>
          <a:xfrm>
            <a:off x="827314" y="5911020"/>
            <a:ext cx="743304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do you prefer – why?</a:t>
            </a:r>
          </a:p>
        </p:txBody>
      </p:sp>
      <p:pic>
        <p:nvPicPr>
          <p:cNvPr id="24" name="Picture 23" descr="Cartoon a cartoon of a child wearing a person hat&#10;&#10;AI-generated content may be incorrect.">
            <a:extLst>
              <a:ext uri="{FF2B5EF4-FFF2-40B4-BE49-F238E27FC236}">
                <a16:creationId xmlns:a16="http://schemas.microsoft.com/office/drawing/2014/main" id="{12FA259C-5304-FADD-3AB7-116841B2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" y="1663714"/>
            <a:ext cx="1765286" cy="17652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9510C6-6AE5-8A6C-A8A2-72322752ABCD}"/>
              </a:ext>
            </a:extLst>
          </p:cNvPr>
          <p:cNvSpPr/>
          <p:nvPr/>
        </p:nvSpPr>
        <p:spPr>
          <a:xfrm>
            <a:off x="3030822" y="4455442"/>
            <a:ext cx="5647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C364B4-E718-F6AB-4D7F-4970232EC080}"/>
              </a:ext>
            </a:extLst>
          </p:cNvPr>
          <p:cNvGrpSpPr/>
          <p:nvPr/>
        </p:nvGrpSpPr>
        <p:grpSpPr>
          <a:xfrm>
            <a:off x="3865615" y="4455442"/>
            <a:ext cx="1762045" cy="400110"/>
            <a:chOff x="1893312" y="2870438"/>
            <a:chExt cx="1762045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4FAD577-DEA9-28BC-B37C-E9F2A950E498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72733AB-86BE-FBD4-2734-D50F65F05F44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938581D-24F0-5A8C-0742-EE4E640D7926}"/>
              </a:ext>
            </a:extLst>
          </p:cNvPr>
          <p:cNvGrpSpPr/>
          <p:nvPr/>
        </p:nvGrpSpPr>
        <p:grpSpPr>
          <a:xfrm>
            <a:off x="6527757" y="4455442"/>
            <a:ext cx="1762045" cy="400110"/>
            <a:chOff x="1893312" y="2870438"/>
            <a:chExt cx="1762045" cy="400110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A65BB67-45DB-487F-0C23-2AE6151C17F2}"/>
                </a:ext>
              </a:extLst>
            </p:cNvPr>
            <p:cNvCxnSpPr/>
            <p:nvPr/>
          </p:nvCxnSpPr>
          <p:spPr>
            <a:xfrm>
              <a:off x="1893312" y="3244928"/>
              <a:ext cx="1012098" cy="1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40B3B6A-F4F4-E061-7513-BE924E5A946C}"/>
                </a:ext>
              </a:extLst>
            </p:cNvPr>
            <p:cNvSpPr txBox="1"/>
            <p:nvPr/>
          </p:nvSpPr>
          <p:spPr>
            <a:xfrm>
              <a:off x="1917997" y="2870438"/>
              <a:ext cx="1737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double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B7B9EB8C-0852-B65E-A029-CFECFE20A2B1}"/>
              </a:ext>
            </a:extLst>
          </p:cNvPr>
          <p:cNvSpPr/>
          <p:nvPr/>
        </p:nvSpPr>
        <p:spPr>
          <a:xfrm>
            <a:off x="5370595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CEB51BC-4833-80FE-1A45-55B5B5A8AFBA}"/>
              </a:ext>
            </a:extLst>
          </p:cNvPr>
          <p:cNvSpPr/>
          <p:nvPr/>
        </p:nvSpPr>
        <p:spPr>
          <a:xfrm>
            <a:off x="7868004" y="4455442"/>
            <a:ext cx="636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689B94E-D23F-E793-F863-390A931B2969}"/>
              </a:ext>
            </a:extLst>
          </p:cNvPr>
          <p:cNvSpPr/>
          <p:nvPr/>
        </p:nvSpPr>
        <p:spPr>
          <a:xfrm>
            <a:off x="2806718" y="3599442"/>
            <a:ext cx="6012778" cy="1950379"/>
          </a:xfrm>
          <a:prstGeom prst="wedgeRoundRectCallout">
            <a:avLst>
              <a:gd name="adj1" fmla="val -66628"/>
              <a:gd name="adj2" fmla="val 2760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Alice: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use the double, then double again strategy. </a:t>
            </a:r>
            <a:endParaRPr lang="en-GB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72C96C-4B87-4543-476C-8A5A08C2CC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461" y="3874150"/>
            <a:ext cx="1914304" cy="19143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C66EEC7-31E3-9461-4B25-3FBF80EA18A6}"/>
              </a:ext>
            </a:extLst>
          </p:cNvPr>
          <p:cNvCxnSpPr>
            <a:cxnSpLocks/>
            <a:endCxn id="31" idx="0"/>
          </p:cNvCxnSpPr>
          <p:nvPr/>
        </p:nvCxnSpPr>
        <p:spPr>
          <a:xfrm flipV="1">
            <a:off x="3132875" y="2654028"/>
            <a:ext cx="5250551" cy="1753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3BCE6960-A98F-9D32-C04C-7610AED5A88F}"/>
              </a:ext>
            </a:extLst>
          </p:cNvPr>
          <p:cNvSpPr/>
          <p:nvPr/>
        </p:nvSpPr>
        <p:spPr>
          <a:xfrm flipH="1">
            <a:off x="3141950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A8FF0-AEBA-115A-AC46-53C5FB392F8D}"/>
              </a:ext>
            </a:extLst>
          </p:cNvPr>
          <p:cNvSpPr txBox="1"/>
          <p:nvPr/>
        </p:nvSpPr>
        <p:spPr>
          <a:xfrm>
            <a:off x="3051640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B79DC7-8941-CF50-9CFE-8DD03C1CF6B5}"/>
              </a:ext>
            </a:extLst>
          </p:cNvPr>
          <p:cNvSpPr txBox="1"/>
          <p:nvPr/>
        </p:nvSpPr>
        <p:spPr>
          <a:xfrm>
            <a:off x="4232213" y="265785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8</a:t>
            </a:r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F926C-1FB3-0A78-9758-EFCBBAE76A7D}"/>
              </a:ext>
            </a:extLst>
          </p:cNvPr>
          <p:cNvSpPr txBox="1"/>
          <p:nvPr/>
        </p:nvSpPr>
        <p:spPr>
          <a:xfrm>
            <a:off x="5412786" y="2657851"/>
            <a:ext cx="501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16</a:t>
            </a:r>
            <a:endParaRPr lang="en-GB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B9266D-2B17-A5EB-D63F-FDCCC1A198E1}"/>
              </a:ext>
            </a:extLst>
          </p:cNvPr>
          <p:cNvSpPr txBox="1"/>
          <p:nvPr/>
        </p:nvSpPr>
        <p:spPr>
          <a:xfrm>
            <a:off x="6702288" y="2657851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24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8D967C-A0D2-BC58-78AF-EAE2A27B6103}"/>
              </a:ext>
            </a:extLst>
          </p:cNvPr>
          <p:cNvSpPr txBox="1"/>
          <p:nvPr/>
        </p:nvSpPr>
        <p:spPr>
          <a:xfrm>
            <a:off x="3566746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98B2C-7ED1-86F5-2D86-13D38CCD7627}"/>
              </a:ext>
            </a:extLst>
          </p:cNvPr>
          <p:cNvSpPr txBox="1"/>
          <p:nvPr/>
        </p:nvSpPr>
        <p:spPr>
          <a:xfrm>
            <a:off x="4776994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1E8C4-D9DB-3569-1210-1F192B8B3CBE}"/>
              </a:ext>
            </a:extLst>
          </p:cNvPr>
          <p:cNvSpPr txBox="1"/>
          <p:nvPr/>
        </p:nvSpPr>
        <p:spPr>
          <a:xfrm>
            <a:off x="5987241" y="1703835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BA85A2A4-9C82-A651-6CC0-EB1C1CC56505}"/>
              </a:ext>
            </a:extLst>
          </p:cNvPr>
          <p:cNvSpPr/>
          <p:nvPr/>
        </p:nvSpPr>
        <p:spPr>
          <a:xfrm flipH="1">
            <a:off x="4394747" y="2160171"/>
            <a:ext cx="1256035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38496D3E-B5FE-25C7-FFDE-2F03084CDC35}"/>
              </a:ext>
            </a:extLst>
          </p:cNvPr>
          <p:cNvSpPr/>
          <p:nvPr/>
        </p:nvSpPr>
        <p:spPr>
          <a:xfrm flipH="1">
            <a:off x="5658594" y="2157854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C108E9-ECEE-15E4-47DB-34A8BC797B18}"/>
              </a:ext>
            </a:extLst>
          </p:cNvPr>
          <p:cNvSpPr txBox="1"/>
          <p:nvPr/>
        </p:nvSpPr>
        <p:spPr>
          <a:xfrm>
            <a:off x="8066695" y="265402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32</a:t>
            </a:r>
            <a:endParaRPr lang="en-GB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5E525B-0E52-9FA9-F0DE-6760E6354A59}"/>
              </a:ext>
            </a:extLst>
          </p:cNvPr>
          <p:cNvSpPr txBox="1"/>
          <p:nvPr/>
        </p:nvSpPr>
        <p:spPr>
          <a:xfrm>
            <a:off x="7351648" y="1700012"/>
            <a:ext cx="52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+8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3E8082BE-E9C0-7E02-2B4E-4421AE4AE77E}"/>
              </a:ext>
            </a:extLst>
          </p:cNvPr>
          <p:cNvSpPr/>
          <p:nvPr/>
        </p:nvSpPr>
        <p:spPr>
          <a:xfrm flipH="1">
            <a:off x="7023001" y="2154031"/>
            <a:ext cx="1352613" cy="838201"/>
          </a:xfrm>
          <a:prstGeom prst="arc">
            <a:avLst>
              <a:gd name="adj1" fmla="val 10699874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 dirty="0">
              <a:latin typeface="KG Primary Penmanship" panose="02000506000000020003" pitchFamily="2" charset="0"/>
            </a:endParaRP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751761" y="1455860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8s, four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52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32587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8" y="10813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266" y="70112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7883F0-0E58-40D8-960F-22F047785951}"/>
              </a:ext>
            </a:extLst>
          </p:cNvPr>
          <p:cNvSpPr txBox="1"/>
          <p:nvPr/>
        </p:nvSpPr>
        <p:spPr>
          <a:xfrm>
            <a:off x="628204" y="2165895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1)  8 x 3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124E0F-28B8-C65D-63E1-7E869913FD0F}"/>
              </a:ext>
            </a:extLst>
          </p:cNvPr>
          <p:cNvSpPr txBox="1"/>
          <p:nvPr/>
        </p:nvSpPr>
        <p:spPr>
          <a:xfrm>
            <a:off x="628204" y="3136026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2)  8 x 6 =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8F2FE-00D0-4915-FE13-911A3157F258}"/>
              </a:ext>
            </a:extLst>
          </p:cNvPr>
          <p:cNvSpPr txBox="1"/>
          <p:nvPr/>
        </p:nvSpPr>
        <p:spPr>
          <a:xfrm>
            <a:off x="628204" y="4106157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3)  2 x 8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A4EA0-AC82-329C-A699-5F6EA3BC57A5}"/>
              </a:ext>
            </a:extLst>
          </p:cNvPr>
          <p:cNvSpPr txBox="1"/>
          <p:nvPr/>
        </p:nvSpPr>
        <p:spPr>
          <a:xfrm>
            <a:off x="628204" y="5076288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4)  4 x 8 =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1C7881-1354-75F9-15C9-8749AF3E3A9D}"/>
              </a:ext>
            </a:extLst>
          </p:cNvPr>
          <p:cNvSpPr txBox="1"/>
          <p:nvPr/>
        </p:nvSpPr>
        <p:spPr>
          <a:xfrm>
            <a:off x="628204" y="6046418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5)  0 x 8 =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BCC213-08DD-6B7D-3B25-59359D09D5EA}"/>
              </a:ext>
            </a:extLst>
          </p:cNvPr>
          <p:cNvSpPr/>
          <p:nvPr/>
        </p:nvSpPr>
        <p:spPr>
          <a:xfrm>
            <a:off x="2782960" y="5008033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7C6B8C-4B52-BF33-1E01-182EFE21F5E5}"/>
              </a:ext>
            </a:extLst>
          </p:cNvPr>
          <p:cNvSpPr/>
          <p:nvPr/>
        </p:nvSpPr>
        <p:spPr>
          <a:xfrm>
            <a:off x="2761623" y="597816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3AF74D-7FFB-F40F-5059-0FDCB1551538}"/>
              </a:ext>
            </a:extLst>
          </p:cNvPr>
          <p:cNvSpPr/>
          <p:nvPr/>
        </p:nvSpPr>
        <p:spPr>
          <a:xfrm>
            <a:off x="2761622" y="2035527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C519774-1955-A82B-1BF4-7CFDE3D3BF28}"/>
              </a:ext>
            </a:extLst>
          </p:cNvPr>
          <p:cNvSpPr/>
          <p:nvPr/>
        </p:nvSpPr>
        <p:spPr>
          <a:xfrm>
            <a:off x="2761622" y="303427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3CE55C-2D49-B79A-5291-2B56D38561BF}"/>
              </a:ext>
            </a:extLst>
          </p:cNvPr>
          <p:cNvSpPr/>
          <p:nvPr/>
        </p:nvSpPr>
        <p:spPr>
          <a:xfrm>
            <a:off x="2761623" y="3997554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B6391-41F3-2C03-439A-8531897E27FE}"/>
              </a:ext>
            </a:extLst>
          </p:cNvPr>
          <p:cNvSpPr txBox="1"/>
          <p:nvPr/>
        </p:nvSpPr>
        <p:spPr>
          <a:xfrm>
            <a:off x="4683606" y="2137282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6)  8 x 7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A72CA1-DE18-A06C-CE5B-022F9EA50A31}"/>
              </a:ext>
            </a:extLst>
          </p:cNvPr>
          <p:cNvSpPr txBox="1"/>
          <p:nvPr/>
        </p:nvSpPr>
        <p:spPr>
          <a:xfrm>
            <a:off x="4683606" y="3107413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7)  5 x 8 =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0D02F-70CF-3332-80F3-304C213A38CC}"/>
              </a:ext>
            </a:extLst>
          </p:cNvPr>
          <p:cNvSpPr txBox="1"/>
          <p:nvPr/>
        </p:nvSpPr>
        <p:spPr>
          <a:xfrm>
            <a:off x="4683606" y="4077544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8)  6 x 8 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37901-0718-70F6-2BE1-776044E05188}"/>
              </a:ext>
            </a:extLst>
          </p:cNvPr>
          <p:cNvSpPr txBox="1"/>
          <p:nvPr/>
        </p:nvSpPr>
        <p:spPr>
          <a:xfrm>
            <a:off x="4683606" y="5047675"/>
            <a:ext cx="21547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9)  9 x 8 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4D2A77-1270-6879-07BF-4DC7407325C8}"/>
              </a:ext>
            </a:extLst>
          </p:cNvPr>
          <p:cNvSpPr txBox="1"/>
          <p:nvPr/>
        </p:nvSpPr>
        <p:spPr>
          <a:xfrm>
            <a:off x="4520599" y="6017805"/>
            <a:ext cx="2523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10)  12 x 8 =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8A34D8-BA89-522C-488F-C51F57822914}"/>
              </a:ext>
            </a:extLst>
          </p:cNvPr>
          <p:cNvSpPr/>
          <p:nvPr/>
        </p:nvSpPr>
        <p:spPr>
          <a:xfrm>
            <a:off x="7086484" y="4985597"/>
            <a:ext cx="97347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F8E075-2BE5-E65C-F49C-A283DA1A85F5}"/>
              </a:ext>
            </a:extLst>
          </p:cNvPr>
          <p:cNvSpPr/>
          <p:nvPr/>
        </p:nvSpPr>
        <p:spPr>
          <a:xfrm>
            <a:off x="7065147" y="5944663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B2A2F0-F892-1C5E-C3CF-3EA0489AE299}"/>
              </a:ext>
            </a:extLst>
          </p:cNvPr>
          <p:cNvSpPr/>
          <p:nvPr/>
        </p:nvSpPr>
        <p:spPr>
          <a:xfrm>
            <a:off x="7065147" y="2013091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A5EDA2-0E7F-E081-C2D7-9D853C85AA28}"/>
              </a:ext>
            </a:extLst>
          </p:cNvPr>
          <p:cNvSpPr/>
          <p:nvPr/>
        </p:nvSpPr>
        <p:spPr>
          <a:xfrm>
            <a:off x="7065147" y="2991086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11B6E9-A360-846D-7535-CB3829AC8688}"/>
              </a:ext>
            </a:extLst>
          </p:cNvPr>
          <p:cNvSpPr/>
          <p:nvPr/>
        </p:nvSpPr>
        <p:spPr>
          <a:xfrm>
            <a:off x="7065147" y="3975118"/>
            <a:ext cx="994813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791DB-C2F9-834D-7DB9-2519FBC5FB4E}"/>
              </a:ext>
            </a:extLst>
          </p:cNvPr>
          <p:cNvSpPr/>
          <p:nvPr/>
        </p:nvSpPr>
        <p:spPr>
          <a:xfrm>
            <a:off x="414177" y="749701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/>
              <a:t>Answer the questions below and be ready</a:t>
            </a:r>
          </a:p>
          <a:p>
            <a:pPr algn="ctr"/>
            <a:r>
              <a:rPr lang="en-US" sz="2800" dirty="0"/>
              <a:t> to explain which strategy you used.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1020</TotalTime>
  <Words>319</Words>
  <Application>Microsoft Office PowerPoint</Application>
  <PresentationFormat>On-screen Show (4:3)</PresentationFormat>
  <Paragraphs>121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71</cp:revision>
  <dcterms:created xsi:type="dcterms:W3CDTF">2013-01-27T09:14:16Z</dcterms:created>
  <dcterms:modified xsi:type="dcterms:W3CDTF">2026-03-18T08:14:39Z</dcterms:modified>
  <cp:category/>
</cp:coreProperties>
</file>