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6" r:id="rId3"/>
    <p:sldId id="283" r:id="rId4"/>
    <p:sldId id="287" r:id="rId5"/>
    <p:sldId id="257" r:id="rId6"/>
    <p:sldId id="28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25/03/2026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 &amp;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03" y="2366520"/>
            <a:ext cx="4718082" cy="3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343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27672" y="26138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46B3CC-BBF1-D4AB-918C-310CF001CFE3}"/>
              </a:ext>
            </a:extLst>
          </p:cNvPr>
          <p:cNvGraphicFramePr>
            <a:graphicFrameLocks noGrp="1"/>
          </p:cNvGraphicFramePr>
          <p:nvPr/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3B4AD48-F40F-8961-F52A-02D4B2C59DE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A8F9F-0E92-D6F0-4E59-2A3AD0AA1557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6F113-F99F-BE71-0D3E-35028E3E47C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105F9-90C1-20C7-B48B-BE5BEDA48734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6080C-E3F3-E4CC-E12F-7D6C0E4692DA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AF45A-475D-AB08-078C-3ACEED0029E5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A7FA4-BFC1-542D-6C4E-8EE25B67B319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EBBA7-FAEA-09BE-C374-F3D5A83726AA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0C8D1-F92E-81DA-B533-564A60E27F33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60649-BBD8-AE68-CC3F-FE21087FB065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19B8-AE8D-980C-0761-3D1E665F8564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6E003-9449-AC9F-5209-4BC5C540BC5F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E52F0A-4B57-B65D-F9AD-C5CDA1E205A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47EF9-4D21-2D8E-6923-8490AE9CA207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81BA8-4DB4-2ED8-0C9A-BFFA9994E83D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F4852C-BC00-7EEB-3ABE-50A30E72B2FF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4544E3-D8D3-8900-CCC0-40D1E541C167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9BC0-6315-703C-237E-46DE136EEA4E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0088E6-089B-4AB4-C564-EBD7B89E397E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181707" y="44000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890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/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F6D54-A85B-B136-CD86-894CAFD53A12}"/>
              </a:ext>
            </a:extLst>
          </p:cNvPr>
          <p:cNvGrpSpPr/>
          <p:nvPr/>
        </p:nvGrpSpPr>
        <p:grpSpPr>
          <a:xfrm>
            <a:off x="3158708" y="4199568"/>
            <a:ext cx="3647440" cy="707886"/>
            <a:chOff x="3158708" y="4199568"/>
            <a:chExt cx="3647440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B7098D-3801-9355-5A72-6B0A8B74273C}"/>
                </a:ext>
              </a:extLst>
            </p:cNvPr>
            <p:cNvSpPr/>
            <p:nvPr/>
          </p:nvSpPr>
          <p:spPr>
            <a:xfrm>
              <a:off x="3158708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17F763E-CC1E-FB22-AC3B-971D602BA30C}"/>
                </a:ext>
              </a:extLst>
            </p:cNvPr>
            <p:cNvSpPr/>
            <p:nvPr/>
          </p:nvSpPr>
          <p:spPr>
            <a:xfrm>
              <a:off x="4481404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898FF70-75A2-AB7F-C608-84432618428A}"/>
                </a:ext>
              </a:extLst>
            </p:cNvPr>
            <p:cNvSpPr/>
            <p:nvPr/>
          </p:nvSpPr>
          <p:spPr>
            <a:xfrm>
              <a:off x="5804100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192197" y="440009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186952" y="440008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89</a:t>
              </a:r>
            </a:p>
            <a:p>
              <a:pPr algn="ctr">
                <a:buNone/>
              </a:pPr>
              <a:r>
                <a:rPr lang="en-US" sz="3200" b="1" dirty="0"/>
                <a:t>890 ÷ 10 = 89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385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8300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46732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610" y="253663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83</a:t>
              </a:r>
            </a:p>
            <a:p>
              <a:pPr algn="ctr">
                <a:buNone/>
              </a:pPr>
              <a:r>
                <a:rPr lang="en-US" sz="3200" b="1" dirty="0"/>
                <a:t>8300 ÷ 100 = 83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30E61-ED9E-8727-89FB-E073017AB518}"/>
              </a:ext>
            </a:extLst>
          </p:cNvPr>
          <p:cNvGrpSpPr/>
          <p:nvPr/>
        </p:nvGrpSpPr>
        <p:grpSpPr>
          <a:xfrm>
            <a:off x="1240513" y="4058671"/>
            <a:ext cx="4340734" cy="707886"/>
            <a:chOff x="1302696" y="4918780"/>
            <a:chExt cx="4340734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692C-B58E-89D9-6254-C71F492023B5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29CDC0E-BC30-0B9A-99BE-C6B06B4D3952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C7351-2094-A500-5292-B86AB3C43654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FF412-B314-7008-9473-A3A180849319}"/>
              </a:ext>
            </a:extLst>
          </p:cNvPr>
          <p:cNvGrpSpPr/>
          <p:nvPr/>
        </p:nvGrpSpPr>
        <p:grpSpPr>
          <a:xfrm>
            <a:off x="2353408" y="4058671"/>
            <a:ext cx="4340734" cy="707886"/>
            <a:chOff x="1302696" y="4918780"/>
            <a:chExt cx="4340734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DED34-0FF8-57FE-2D27-D99C0E2F2E3F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58B45-66FA-3936-36A2-99B67667B4CD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587A2-19AC-222D-BAF3-AA0BB9DCF319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F8507-C0CA-DB5C-8098-878BCB5AC100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505708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965437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945477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4405206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917816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4358341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30577" y="2070543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2800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44620" y="196070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90792" y="2938993"/>
            <a:ext cx="98532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976135" y="3902517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77813" y="488704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515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779929" y="2000475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8032973" y="2910191"/>
            <a:ext cx="11025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30577" y="2989871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17000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30577" y="3977756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4900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697808" y="2074772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27000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697808" y="3027268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27000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697808" y="3979764"/>
            <a:ext cx="335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2700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30577" y="4937173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5150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697808" y="4932260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874699" y="3852325"/>
            <a:ext cx="8478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563342" y="4809048"/>
            <a:ext cx="8478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8A99A-88EC-399D-8266-8CACA9D5B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45,000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100 = 45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1406</TotalTime>
  <Words>275</Words>
  <Application>Microsoft Office PowerPoint</Application>
  <PresentationFormat>On-screen Show (4:3)</PresentationFormat>
  <Paragraphs>88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2026-03-25T14:35:02Z</dcterms:modified>
  <cp:category/>
</cp:coreProperties>
</file>