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67" r:id="rId3"/>
    <p:sldId id="334" r:id="rId4"/>
    <p:sldId id="314" r:id="rId5"/>
    <p:sldId id="310" r:id="rId6"/>
    <p:sldId id="315" r:id="rId7"/>
    <p:sldId id="317" r:id="rId8"/>
    <p:sldId id="332" r:id="rId9"/>
    <p:sldId id="33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B91C75-205B-606B-73D2-2083B0C4E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5819" y="3022869"/>
            <a:ext cx="3352802" cy="3056294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55572" y="6303216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63C75D-7C83-3D60-1AA0-23C98DEBB39A}"/>
              </a:ext>
            </a:extLst>
          </p:cNvPr>
          <p:cNvSpPr/>
          <p:nvPr/>
        </p:nvSpPr>
        <p:spPr>
          <a:xfrm>
            <a:off x="2878076" y="108716"/>
            <a:ext cx="428258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Halve of even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numbers to 10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1984692" y="136588"/>
            <a:ext cx="5533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 to 10!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1079583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 is 2</a:t>
            </a:r>
            <a:br>
              <a:rPr lang="en-US" sz="3600" b="1" dirty="0"/>
            </a:br>
            <a:r>
              <a:rPr lang="en-US" sz="3600" b="1" dirty="0"/>
              <a:t>Double 2 is 4</a:t>
            </a:r>
            <a:br>
              <a:rPr lang="en-US" sz="3600" b="1" dirty="0"/>
            </a:br>
            <a:r>
              <a:rPr lang="en-US" sz="3600" b="1" dirty="0"/>
              <a:t>Double 3 is 6</a:t>
            </a:r>
            <a:br>
              <a:rPr lang="en-US" sz="3600" b="1" dirty="0"/>
            </a:br>
            <a:r>
              <a:rPr lang="en-US" sz="3600" b="1" dirty="0"/>
              <a:t>Double 4 is 8</a:t>
            </a:r>
            <a:br>
              <a:rPr lang="en-US" sz="3600" b="1" dirty="0"/>
            </a:br>
            <a:r>
              <a:rPr lang="en-US" sz="3600" b="1" dirty="0"/>
              <a:t>Double 5 is 10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3365583" y="227983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3365583" y="307188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3365583" y="3910395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3365583" y="474890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3365583" y="5568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D2C7-A479-AB8F-C24E-88150924671B}"/>
              </a:ext>
            </a:extLst>
          </p:cNvPr>
          <p:cNvSpPr txBox="1"/>
          <p:nvPr/>
        </p:nvSpPr>
        <p:spPr>
          <a:xfrm>
            <a:off x="4723417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6 is 12</a:t>
            </a:r>
            <a:br>
              <a:rPr lang="en-US" sz="3600" b="1" dirty="0"/>
            </a:br>
            <a:r>
              <a:rPr lang="en-US" sz="3600" b="1" dirty="0"/>
              <a:t>Double 7 is 14</a:t>
            </a:r>
            <a:br>
              <a:rPr lang="en-US" sz="3600" b="1" dirty="0"/>
            </a:br>
            <a:r>
              <a:rPr lang="en-US" sz="3600" b="1" dirty="0"/>
              <a:t>Double 8 is 16</a:t>
            </a:r>
            <a:br>
              <a:rPr lang="en-US" sz="3600" b="1" dirty="0"/>
            </a:br>
            <a:r>
              <a:rPr lang="en-US" sz="3600" b="1" dirty="0"/>
              <a:t>Double 9 is 18</a:t>
            </a:r>
            <a:br>
              <a:rPr lang="en-US" sz="3600" b="1" dirty="0"/>
            </a:br>
            <a:r>
              <a:rPr lang="en-US" sz="3600" b="1" dirty="0"/>
              <a:t>Double 10 is 20</a:t>
            </a:r>
            <a:endParaRPr lang="en-GB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64FA0-C970-94E3-0917-2123A002F885}"/>
              </a:ext>
            </a:extLst>
          </p:cNvPr>
          <p:cNvSpPr/>
          <p:nvPr/>
        </p:nvSpPr>
        <p:spPr>
          <a:xfrm>
            <a:off x="7009417" y="2255807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07807-FEA1-4903-428E-42003A2FCBA7}"/>
              </a:ext>
            </a:extLst>
          </p:cNvPr>
          <p:cNvSpPr/>
          <p:nvPr/>
        </p:nvSpPr>
        <p:spPr>
          <a:xfrm>
            <a:off x="7009417" y="30478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68DE8-D999-A372-4D42-75801F457766}"/>
              </a:ext>
            </a:extLst>
          </p:cNvPr>
          <p:cNvSpPr/>
          <p:nvPr/>
        </p:nvSpPr>
        <p:spPr>
          <a:xfrm>
            <a:off x="7009417" y="3886363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66143-3818-0FB6-50AF-20890DE7A563}"/>
              </a:ext>
            </a:extLst>
          </p:cNvPr>
          <p:cNvSpPr/>
          <p:nvPr/>
        </p:nvSpPr>
        <p:spPr>
          <a:xfrm>
            <a:off x="7009417" y="47248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D1AB3F-DE0A-883F-D27B-2CAB606D6A06}"/>
              </a:ext>
            </a:extLst>
          </p:cNvPr>
          <p:cNvSpPr/>
          <p:nvPr/>
        </p:nvSpPr>
        <p:spPr>
          <a:xfrm>
            <a:off x="7238040" y="554488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0A469-DB50-410C-93F8-26CF67D621E2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9AFF3F-D6DD-237C-3CD8-66FCBA55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7" name="Picture 6" descr="A hand with a finger pointing up&#10;&#10;AI-generated content may be incorrect.">
            <a:extLst>
              <a:ext uri="{FF2B5EF4-FFF2-40B4-BE49-F238E27FC236}">
                <a16:creationId xmlns:a16="http://schemas.microsoft.com/office/drawing/2014/main" id="{0085D980-9E75-AAB9-012D-35B880336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266" y="2158002"/>
            <a:ext cx="1875290" cy="1875290"/>
          </a:xfrm>
          <a:prstGeom prst="rect">
            <a:avLst/>
          </a:prstGeom>
        </p:spPr>
      </p:pic>
      <p:pic>
        <p:nvPicPr>
          <p:cNvPr id="9" name="Picture 8" descr="A hand with a finger pointing up&#10;&#10;AI-generated content may be incorrect.">
            <a:extLst>
              <a:ext uri="{FF2B5EF4-FFF2-40B4-BE49-F238E27FC236}">
                <a16:creationId xmlns:a16="http://schemas.microsoft.com/office/drawing/2014/main" id="{B337A59F-4A49-DFBF-02F3-2569F4219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17971" y="2136823"/>
            <a:ext cx="1875290" cy="1875290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2A38375-F8BF-1AEF-A3AB-2648217CB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526326-F056-CC11-BD0F-6ACAAE2CF7CE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6F2584-C80D-76E4-1FCC-9D700184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6F660D-4397-0522-2B49-A1FAB75C6491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DC0E7-7377-D50D-BA16-743A47A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EEDA69-6C94-420E-86AB-64205F55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D1D32B-61A5-B173-3D20-2A8BA410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15" name="Picture 14" descr="A hand making a peace sign&#10;&#10;AI-generated content may be incorrect.">
            <a:extLst>
              <a:ext uri="{FF2B5EF4-FFF2-40B4-BE49-F238E27FC236}">
                <a16:creationId xmlns:a16="http://schemas.microsoft.com/office/drawing/2014/main" id="{79DC6453-D641-F6E1-D9B5-8E6F13735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942" y="2607604"/>
            <a:ext cx="1642791" cy="1642791"/>
          </a:xfrm>
          <a:prstGeom prst="rect">
            <a:avLst/>
          </a:prstGeom>
        </p:spPr>
      </p:pic>
      <p:pic>
        <p:nvPicPr>
          <p:cNvPr id="16" name="Picture 15" descr="A hand making a peace sign&#10;&#10;AI-generated content may be incorrect.">
            <a:extLst>
              <a:ext uri="{FF2B5EF4-FFF2-40B4-BE49-F238E27FC236}">
                <a16:creationId xmlns:a16="http://schemas.microsoft.com/office/drawing/2014/main" id="{A9E3FE4A-A65F-41C3-F65C-AE1BFF40D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19158" y="2605145"/>
            <a:ext cx="1642791" cy="16427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63C865-F85B-732A-5934-013C2910E66B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919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3051-B3C0-AC15-2F5F-CD3D2BDC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622579-8779-B3FD-7F66-8A67B8FE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412" y="5259559"/>
            <a:ext cx="824759" cy="6185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8EB7E8-E42F-986C-D3C6-695548EC6998}"/>
              </a:ext>
            </a:extLst>
          </p:cNvPr>
          <p:cNvSpPr/>
          <p:nvPr/>
        </p:nvSpPr>
        <p:spPr>
          <a:xfrm>
            <a:off x="238422" y="33632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6</a:t>
            </a:r>
          </a:p>
        </p:txBody>
      </p:sp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A1CD5D8-7611-C210-7C09-3E3B09685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7" name="Picture 6" descr="A hand with a number four&#10;&#10;AI-generated content may be incorrect.">
            <a:extLst>
              <a:ext uri="{FF2B5EF4-FFF2-40B4-BE49-F238E27FC236}">
                <a16:creationId xmlns:a16="http://schemas.microsoft.com/office/drawing/2014/main" id="{FB86ADDE-2E74-4056-0714-F45163709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193" y="2565517"/>
            <a:ext cx="1589314" cy="1589314"/>
          </a:xfrm>
          <a:prstGeom prst="rect">
            <a:avLst/>
          </a:prstGeom>
        </p:spPr>
      </p:pic>
      <p:pic>
        <p:nvPicPr>
          <p:cNvPr id="9" name="Picture 8" descr="A hand with a number four&#10;&#10;AI-generated content may be incorrect.">
            <a:extLst>
              <a:ext uri="{FF2B5EF4-FFF2-40B4-BE49-F238E27FC236}">
                <a16:creationId xmlns:a16="http://schemas.microsoft.com/office/drawing/2014/main" id="{069BF366-A4D8-15CE-86EF-1CAC69203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55850" y="2565517"/>
            <a:ext cx="1589314" cy="1589314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B3FA0BE-ADA9-6779-D0B8-AF83C0CD4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BAE9A-0954-4824-FE23-E3DD3018DC85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319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365DC8-8B4F-80F6-F521-78FFA6B00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1802CF8-C492-92DA-65FE-2C8BCB9C8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412" y="5259559"/>
            <a:ext cx="824759" cy="6185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915C1F-37E7-591C-42EB-006DDD7726B5}"/>
              </a:ext>
            </a:extLst>
          </p:cNvPr>
          <p:cNvSpPr/>
          <p:nvPr/>
        </p:nvSpPr>
        <p:spPr>
          <a:xfrm>
            <a:off x="238422" y="33632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8</a:t>
            </a:r>
          </a:p>
        </p:txBody>
      </p:sp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CA62230-E93D-4437-DB49-97C96ABC6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DABFA2F-DD00-4A05-4EB9-14805AE8E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hand with a number four&#10;&#10;AI-generated content may be incorrect.">
            <a:extLst>
              <a:ext uri="{FF2B5EF4-FFF2-40B4-BE49-F238E27FC236}">
                <a16:creationId xmlns:a16="http://schemas.microsoft.com/office/drawing/2014/main" id="{AAA0FB73-3AD0-D5AA-DA94-69238BCDE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71254" y="2591151"/>
            <a:ext cx="1959428" cy="1959428"/>
          </a:xfrm>
          <a:prstGeom prst="rect">
            <a:avLst/>
          </a:prstGeom>
        </p:spPr>
      </p:pic>
      <p:pic>
        <p:nvPicPr>
          <p:cNvPr id="4" name="Picture 3" descr="A hand with a number four&#10;&#10;AI-generated content may be incorrect.">
            <a:extLst>
              <a:ext uri="{FF2B5EF4-FFF2-40B4-BE49-F238E27FC236}">
                <a16:creationId xmlns:a16="http://schemas.microsoft.com/office/drawing/2014/main" id="{AB575327-94AD-C4DE-0096-9CC605FF5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1475" y="2593609"/>
            <a:ext cx="1959428" cy="19594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F89EE5-DA75-DC04-B3DE-2C40F8BC97F5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353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5B1B5B-62DA-22CE-E1A2-E7772005B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B64F24-393C-E8AB-D1B8-7D2AC4C04173}"/>
              </a:ext>
            </a:extLst>
          </p:cNvPr>
          <p:cNvSpPr/>
          <p:nvPr/>
        </p:nvSpPr>
        <p:spPr>
          <a:xfrm>
            <a:off x="264498" y="360865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Halve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236A0D-0642-17F7-1816-9EA27E414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94842527-2A77-708D-4652-02CF86F79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6" name="Picture 5" descr="A hand with a black background&#10;&#10;AI-generated content may be incorrect.">
            <a:extLst>
              <a:ext uri="{FF2B5EF4-FFF2-40B4-BE49-F238E27FC236}">
                <a16:creationId xmlns:a16="http://schemas.microsoft.com/office/drawing/2014/main" id="{651D3265-F462-B795-0421-9817EF3CE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923" y="2353166"/>
            <a:ext cx="2151668" cy="2151668"/>
          </a:xfrm>
          <a:prstGeom prst="rect">
            <a:avLst/>
          </a:prstGeom>
        </p:spPr>
      </p:pic>
      <p:pic>
        <p:nvPicPr>
          <p:cNvPr id="7" name="Picture 6" descr="A hand with a black background&#10;&#10;AI-generated content may be incorrect.">
            <a:extLst>
              <a:ext uri="{FF2B5EF4-FFF2-40B4-BE49-F238E27FC236}">
                <a16:creationId xmlns:a16="http://schemas.microsoft.com/office/drawing/2014/main" id="{02C62BEB-D3BB-C88A-A59E-9408B7B78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37694" y="2353166"/>
            <a:ext cx="2151668" cy="2151668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5744BAB-7EB5-52FD-8EF9-88A45201E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B4BECC-406E-E2D1-4EEB-AAD97683C7A4}"/>
              </a:ext>
            </a:extLst>
          </p:cNvPr>
          <p:cNvSpPr/>
          <p:nvPr/>
        </p:nvSpPr>
        <p:spPr>
          <a:xfrm>
            <a:off x="3870466" y="5470316"/>
            <a:ext cx="1822411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478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Halve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068529" y="150728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Halve 4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Halve 6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D3DF15-31A7-755C-980F-5AC0833CAF71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Halve 10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265469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Halve 8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4987062" y="2468944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4987062" y="3379246"/>
            <a:ext cx="609601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5005323" y="4439629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D16629-EEFB-66FD-953B-9D8102C6F05D}"/>
              </a:ext>
            </a:extLst>
          </p:cNvPr>
          <p:cNvSpPr/>
          <p:nvPr/>
        </p:nvSpPr>
        <p:spPr>
          <a:xfrm>
            <a:off x="5183708" y="5463488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195" y="162892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437009" y="1809135"/>
            <a:ext cx="6563728" cy="1811782"/>
          </a:xfrm>
          <a:prstGeom prst="wedgeRoundRectCallout">
            <a:avLst>
              <a:gd name="adj1" fmla="val -68011"/>
              <a:gd name="adj2" fmla="val 4127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060291" y="4489329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  <a:endParaRPr lang="en-GB" sz="6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780073" y="1897862"/>
            <a:ext cx="58029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Only even numbers can be halved into two equal whole numbers.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017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555</TotalTime>
  <Words>138</Words>
  <Application>Microsoft Office PowerPoint</Application>
  <PresentationFormat>On-screen Show (4:3)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35</cp:revision>
  <dcterms:created xsi:type="dcterms:W3CDTF">2013-01-27T09:14:16Z</dcterms:created>
  <dcterms:modified xsi:type="dcterms:W3CDTF">2026-03-01T09:40:14Z</dcterms:modified>
  <cp:category/>
</cp:coreProperties>
</file>