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7" r:id="rId3"/>
    <p:sldId id="275" r:id="rId4"/>
    <p:sldId id="339" r:id="rId5"/>
    <p:sldId id="340" r:id="rId6"/>
    <p:sldId id="341" r:id="rId7"/>
    <p:sldId id="332" r:id="rId8"/>
    <p:sldId id="33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5725" y="2822744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A45A9-AE78-16DA-8EFF-E269065ECAAB}"/>
              </a:ext>
            </a:extLst>
          </p:cNvPr>
          <p:cNvSpPr/>
          <p:nvPr/>
        </p:nvSpPr>
        <p:spPr>
          <a:xfrm>
            <a:off x="2878076" y="108716"/>
            <a:ext cx="42825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 of even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B4C859-F2B3-72C9-D5BC-E3C93530152B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393C759-5CC2-6372-6DF7-DBD1E8F21673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23B91F-1403-D03F-BE0A-D8BBD63EBF57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0DE9C5-7300-252F-D012-CB36884012BE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E45BC8-91AD-079A-1003-2E430F11C10F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F71C55A-0793-91FD-191A-51747923898C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8D863E72-BBD4-B4EF-B9AF-9D52FEADA87B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F6DA916-6782-58F1-FA31-75B5B93D5E75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9AD74D-F8E9-1063-31D4-B93B841C0A67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3555CA44-CCEA-7824-2170-B2C9142D5E6F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ED157E9-FE7A-9DED-4B3B-DCE8A4DC5875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EB4C4A-B67F-C6A3-9F3A-6E8C4888FA0B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097176D-E172-4575-F604-9DED47E642B8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9347BF-1F4F-32EF-FFAD-A99DD772550C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140A0E-E3D8-8CF8-D06B-927F518AE685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C5B8469-AEC6-0562-7679-A26B50D85F55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AA7053-C32B-E8B6-A103-A95F6620DD06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1270F5D9-9BBE-3314-6458-27D3A24CC470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10DFFF-042A-0A9B-5610-376AE804AB14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2CBF42-B4BC-FC88-0CA3-B4E0378B2FB8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8B2DBCE-06A6-2B34-9EA1-AFAEF0059D88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073BE-EFF9-CF77-6CA2-56EDAC29174E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4F596947-C6FB-D3C1-55F0-CDBB6775ABEF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6D944231-8C3C-A958-7236-18DD7EC70F16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69D1F-00FA-D208-8A32-C3B0D987AED1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5E1C87-A8D7-0A89-0D03-B1158A363C77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D8ECB8-B6F6-7C69-5514-DC26C62A1D05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1" grpId="0" animBg="1"/>
      <p:bldP spid="22" grpId="0" animBg="1"/>
      <p:bldP spid="23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9A73E-964A-DCAD-0D6A-954978CF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4117BEC-DE49-1B0C-F5B1-529391B9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B80DE95-05A3-B0CD-8713-C9150CE5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5A0902-B49E-2EEB-B600-944A8D0D40E2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C4BA108E-7007-4DAF-9557-1E7AFBA570EE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922876-C1C6-11F4-ED36-79C0A2BDA022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6A8C08-5163-F152-EE31-CE6ACB7DD95E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21BAE-6968-840E-C526-21349196992F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5BA79C9-AF53-669C-212A-CD04D4FF7523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E0F99380-9267-B5E5-5234-B6A6FE3DD3C9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6ADECC0-BC27-ECCB-461C-33BE89BD3963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F13CEDC-3CAC-A817-5144-E20931FBEF67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EB5D7FC3-2E86-5864-ADEF-7909E65B373F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BB154D0-C07E-2FA7-6275-C7EC57715CBD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D15271-9104-4ADE-2CD0-B9204A9C0777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2508F4C-8BEC-E7DE-6925-A0AFAE225191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A2F4CF-5CFD-53B1-BCE4-13558A243827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B6C13D-570F-4DD4-9DBE-2DDDBD0DF0C5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FD9EF3-4CD9-0207-90CA-91800E234542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D6AFC484-1B70-5E7B-AD4A-2B0C75A6C25F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FCFB7-AB4B-2665-EF55-C2CAE7602603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E2D864-7E74-D24E-98F7-2A9BDEEFEB76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412DF365-EE7E-38F6-8790-C90F3C636A7E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E8FC43-692A-497B-6442-CC84B4AC4927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5F4814E9-91F9-C739-DD98-B6B3DA66EA0A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B55AD057-BB9E-CA7E-F382-9640F0227F47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17BEE-C07F-B731-1EC3-F959485FDB65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6D6A21-4A2A-8EDF-2086-612066B84730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27C8E1-4741-8525-23F2-55E54DA853AC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0D5C42-AE3B-B049-7D4C-A9FF20635074}"/>
              </a:ext>
            </a:extLst>
          </p:cNvPr>
          <p:cNvSpPr/>
          <p:nvPr/>
        </p:nvSpPr>
        <p:spPr>
          <a:xfrm>
            <a:off x="39486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6E844-C347-0A7B-3E8A-67EDA42C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89B6E03-948B-2BFB-9405-CED28CD2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1085B32-D236-827D-711A-D044394BC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E537A0-2CA0-22E9-B9B4-276C53158058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6233DD8-1755-DCE8-8BBF-25E816965BE8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516652-B351-31CE-1D0A-D72928D3D5E0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51A2D6C-ED15-4532-37FF-918A585BCF98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38E1F-3764-8091-4D47-17D03CAACCBC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FAE45DC-3716-37A0-E604-FDE22A0085F3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6D61684-72D1-455A-2A66-13899A96358C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627ED8-20D0-00A1-EDC2-34415249B9C8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0FA03AD-5B6A-383E-87C7-D9793504ABF1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47E0A311-066D-AABF-0094-F68E36584FA7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98D7FC2-CAC9-768B-0A94-54BECCD4BEB4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F2D02-EBB4-47B8-9E6C-2FFFB1B1108D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653F51DD-3766-40D7-C84A-A42764068A67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FFD418-D541-B303-BBB4-A4628BBE63D2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5899B5-4F22-D222-138A-B6E7CA215D17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68B4D3-CD8F-55ED-3DA6-4B10A6361989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75863EF-ECD2-3FFA-744B-80C89F1D52AA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622835-551C-CB65-B08A-4C4B42037963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63631-CFBE-7374-7F19-F065BD81AFC8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2CD74E26-95FB-4713-9B85-58C24E008918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233896-B267-5357-C402-4478159B88D7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27CA3696-D202-6CEC-BF6E-C3E7B433A774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4ABC56-249E-6CE3-0705-1100ACAF47E0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AA6D60-F3EB-69D6-99DA-0534AFC7A021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EDF875-5160-EFB9-6274-19BFC1914214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9EBB8-A1D5-1CF7-90F7-6DE1541C211A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21668-C2D0-6D7F-F2C4-E827B770EFE9}"/>
              </a:ext>
            </a:extLst>
          </p:cNvPr>
          <p:cNvSpPr/>
          <p:nvPr/>
        </p:nvSpPr>
        <p:spPr>
          <a:xfrm>
            <a:off x="3954660" y="570020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483735-F274-B1B5-75C6-D932D543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C58CD0-1FD9-009B-69E7-33743479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9D75767-AECD-D868-C502-30F34463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CF29C1-9498-20E0-5246-31E3FDBDA0CF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BAF5E0FD-5866-E29A-F095-99051EBC1F3F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9949C9-C170-54F5-FFD5-DD4B78925B19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B3ADAB4-40D0-691E-9CE2-22A3C3B06119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8A9CE0-06C3-2817-E414-C9F3144FB46D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00C1E77-C117-2F4D-1C95-FE1289758BCB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CA6D5C81-7EE4-EC65-80F7-C826B32C688A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E1F040-ECD0-B0F9-296F-77A1448454AD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275FFE0-9C00-161E-B553-300ECF90D465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F54EA9A8-C5E2-0A13-A076-E1A491E046F8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1422C4-ABE4-5B5D-31DD-18CCFC5D49EF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2F7794-E917-24F8-6862-EAA9E6138CB4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0CEBAE92-A2E7-3D4C-31D1-B1BE5DD58194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4710B8-E934-446B-3299-E85EE7DDD4FF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6693B5-3116-31CB-ECD3-891459F9236D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6225C6-591F-EABB-60DB-F302E85B1A12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E518EBF-CCBA-6E9D-E4B2-625AB18C033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5B04BC-48F9-E18E-2ECE-A231E5D15D03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9F1F02-E60F-D2A4-717D-53A8545BEE40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49C15BE-4ADE-6962-FF1B-56BA90C9F8A4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545FB6-6031-4414-48EF-4FA66A9E21F3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6660DE38-60DF-D162-FC49-89B1410032D7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4EB1F882-7A4D-3AD1-5C0A-43380C4BB8CC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FAE94C-1B0E-3733-087A-0539DC8BBC03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CCE6B-7138-E4A1-80AF-3D34B066EA1C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BF01A-6E62-B28D-E246-24EA0188CF9F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9D746-A747-FD1C-CD68-2386A121B728}"/>
              </a:ext>
            </a:extLst>
          </p:cNvPr>
          <p:cNvSpPr/>
          <p:nvPr/>
        </p:nvSpPr>
        <p:spPr>
          <a:xfrm>
            <a:off x="3925127" y="571898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183708" y="155641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183708" y="251807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183708" y="342838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183707" y="4488763"/>
            <a:ext cx="7254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83708" y="551262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8331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564283" y="2282582"/>
            <a:ext cx="58029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Halve of 40 is 10</a:t>
            </a:r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</TotalTime>
  <Words>178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2026-03-03T13:36:40Z</dcterms:modified>
  <cp:category/>
</cp:coreProperties>
</file>