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2" r:id="rId3"/>
    <p:sldId id="282" r:id="rId4"/>
    <p:sldId id="293" r:id="rId5"/>
    <p:sldId id="294" r:id="rId6"/>
    <p:sldId id="295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8E086-5669-430D-B255-73F37EC33D43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BEC5-813F-400F-9A30-4C65F6D5A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5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40512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98" y="1751534"/>
            <a:ext cx="4745465" cy="520978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02446" y="618746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9C65D-4FF6-A766-E48B-7A0A39DC9658}"/>
              </a:ext>
            </a:extLst>
          </p:cNvPr>
          <p:cNvSpPr txBox="1"/>
          <p:nvPr/>
        </p:nvSpPr>
        <p:spPr>
          <a:xfrm>
            <a:off x="1801409" y="917327"/>
            <a:ext cx="6195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Recap: x8 Table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87250" y="5534231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  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  8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50" y="5534231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453E5-E1D5-ABE5-2DE4-9A62ECD6F2E3}"/>
              </a:ext>
            </a:extLst>
          </p:cNvPr>
          <p:cNvSpPr/>
          <p:nvPr/>
        </p:nvSpPr>
        <p:spPr>
          <a:xfrm>
            <a:off x="1455040" y="9017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EEFC01B-2E99-333F-B178-B98ACF9BA483}"/>
              </a:ext>
            </a:extLst>
          </p:cNvPr>
          <p:cNvGrpSpPr/>
          <p:nvPr/>
        </p:nvGrpSpPr>
        <p:grpSpPr>
          <a:xfrm>
            <a:off x="546742" y="1650461"/>
            <a:ext cx="3153382" cy="2421048"/>
            <a:chOff x="546742" y="1650461"/>
            <a:chExt cx="3153382" cy="242104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EFA0CB8-5FC0-6A1C-FABF-ADE9720BD787}"/>
                </a:ext>
              </a:extLst>
            </p:cNvPr>
            <p:cNvGrpSpPr/>
            <p:nvPr/>
          </p:nvGrpSpPr>
          <p:grpSpPr>
            <a:xfrm>
              <a:off x="2143399" y="1652785"/>
              <a:ext cx="1556725" cy="2418724"/>
              <a:chOff x="2474258" y="1507061"/>
              <a:chExt cx="1556725" cy="241872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6F3C4A0-92C5-DDA1-F9DE-5C291AD34451}"/>
                  </a:ext>
                </a:extLst>
              </p:cNvPr>
              <p:cNvGrpSpPr/>
              <p:nvPr/>
            </p:nvGrpSpPr>
            <p:grpSpPr>
              <a:xfrm>
                <a:off x="2474258" y="1509385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0BF3F68-F941-FE4A-D869-083BDB97A72B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6A51047-FDB1-798C-A0EE-88F88AF9B605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7C9DE19-725C-AA07-CF25-4D97EAAFE680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07FD51F-F6C4-36A3-80FE-7E56BFD9C22F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E6F52FD-2ADC-B4BC-6C1E-EB665EB35D14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7C54C70-A772-0C7B-2E90-450D888DF488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375DC65-CECA-31A0-38E8-39950CC7836F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A4DDBEFD-89F8-E9B4-06B6-15AA550F4B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BC272EA-0D80-B64A-1C54-2C8A3B22F0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2F270306-5ACC-2908-F3E8-ACA09E5935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A6CF5F5-BCC2-4B48-3508-8CD34F5BA40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D7B6E0BE-F5A4-1267-FA9E-FA715253CE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C43BB7B5-F7B2-0B7A-9CB5-25BCD14899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7128F642-A82C-DC00-F8F2-7F9B5EE8975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EB5DE756-60A9-5079-B0A2-CF490A2A69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D7007B85-15BE-4EC2-E83D-1AC5232F6FD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7977C0FE-6ADD-65EC-DD84-4E13027371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B4B5B61A-B38E-187C-A78B-26CA05D043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FCBEA3D8-82CF-3282-40EF-32AC7FFE680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8D71F12-EF76-D0B8-7FB4-4F6DA258C08E}"/>
                  </a:ext>
                </a:extLst>
              </p:cNvPr>
              <p:cNvGrpSpPr/>
              <p:nvPr/>
            </p:nvGrpSpPr>
            <p:grpSpPr>
              <a:xfrm>
                <a:off x="2870375" y="1507061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F345B56-216E-ABCD-F08D-188A312F9B09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C02BC0B-96D8-8A84-5529-B9838B076EFE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C0842459-9F82-F708-FEDC-FDF0941E116C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3A3CE8C-EDFA-7D11-1B06-54BDE47ECC12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6205F2A-A5CC-62E0-DDA0-B723E7FAC0F8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79645C0C-F312-64EF-30B4-36F2B26EE1BB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4A3AD45B-A1FA-68F4-2C82-87216421A405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9261FB7B-52D9-2D33-CF66-6E8B44E4501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8557871E-C5A6-D9FF-899F-3DE88D1718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284ED537-6FD2-8782-E16D-610903CF00F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FF126268-783B-1B81-FD2A-937E6E3826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B59BE1CE-18BD-4A05-390C-1341B88455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3A8DD88E-2960-7EDF-A81C-A4A27830CC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18F828D1-68CA-FC30-9142-C43A595C9D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C8E8B51C-F941-8F95-972A-841561EB83D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EF8FF578-5414-F021-8FC2-41A65F63A1D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267FE1C0-5E00-964A-532A-877BC82700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08110E17-F765-59F2-CEA6-9A3138EFAA9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66FF2F71-BF3A-9374-56CA-FD683D7DED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8B6A00B-88BF-3581-B163-77DFBD898AB8}"/>
                </a:ext>
              </a:extLst>
            </p:cNvPr>
            <p:cNvGrpSpPr/>
            <p:nvPr/>
          </p:nvGrpSpPr>
          <p:grpSpPr>
            <a:xfrm>
              <a:off x="546742" y="1650461"/>
              <a:ext cx="1556725" cy="2418724"/>
              <a:chOff x="2474258" y="1507061"/>
              <a:chExt cx="1556725" cy="241872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2DA84DA-A4AC-24F2-B628-D62DB0EF7154}"/>
                  </a:ext>
                </a:extLst>
              </p:cNvPr>
              <p:cNvGrpSpPr/>
              <p:nvPr/>
            </p:nvGrpSpPr>
            <p:grpSpPr>
              <a:xfrm>
                <a:off x="2474258" y="1509385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DC2DB9E7-E3A0-0ACD-B6EB-87CD01450FD6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B13F8DF9-1FF0-D229-8BC7-655E28802D8C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1050DCAA-9C8E-4850-A2F9-15F44E669952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48701105-6D5A-E3C7-1D57-72F0BFEAF851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4FC1D6B-8588-0728-289B-2498455312CB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06D0D441-E23C-C00D-DB8A-C47D557CBF33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915C51B7-5DB9-2978-0171-6CFF2828C0EA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2301C706-9380-9204-B17C-6064A2136F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206E714C-A406-DB2D-245D-D9104C2439A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9B717302-B7C9-5415-A586-9F4E366AFF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C6FFABDA-CA48-DB42-6669-2455FA2F2F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35E13B83-585D-23EF-BB34-09862F221D6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382ABDF2-5C67-9480-E379-E8D6E2D8058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08867033-7AF0-B6B9-3EF5-F9BA743EA86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97283CF2-94E7-1003-9F08-6733DA4C477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17751F91-D1F5-95E6-5A0D-F376F79FA6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16E0342F-DDF7-FA87-628B-2B9D2E440E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BA104BE4-2A80-2A12-A304-2FC46B9C65F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24E57863-1CC2-F2CC-734D-63766FECCFB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F36745E-F1DC-7B27-987C-6CFA6116CB8D}"/>
                  </a:ext>
                </a:extLst>
              </p:cNvPr>
              <p:cNvGrpSpPr/>
              <p:nvPr/>
            </p:nvGrpSpPr>
            <p:grpSpPr>
              <a:xfrm>
                <a:off x="2870375" y="1507061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D51E242-F3A6-C0C4-A43C-40533C81C5B3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4CAAB3B-E467-6D2E-3802-96061964033F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4CB976E-640F-389A-C229-C9E5DAF219EA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7439086-4C80-0AC4-A0F2-CEA6D09470D8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AC220E4B-E8D6-D7AD-83E1-45518723F544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3C73EA3-0004-E87C-670D-2D1DB4FC6081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32D85A6B-AA3A-59BF-72F3-1173910557ED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7B82DB6F-E3F6-58F3-2F13-A833F85E9E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A2B475F1-BD4F-A4EB-C7A1-C1E0F258CE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F42CF46E-B6B4-27AD-B86E-856BFC6A5B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626476CB-BFE6-930F-36DE-428BF179AE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D1F74233-BE00-2223-2EDC-0A523CEC38B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F0882D80-492A-97A2-0027-C82C7DFF4F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179037F1-DA48-BE4E-A9E8-F0B5489B71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AD236F76-D99C-9065-410A-2DA5E64D1B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75F44AD8-25DC-C76D-7F86-5229CAD408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EC05E3E7-B68F-281D-E6C7-B3BCCAF6B8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AB9E29C9-9714-51E7-B454-3A462A59601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37529C92-A698-7A78-E7DA-3DF88F60C23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603720-FFEB-6CA8-2609-29936EB85276}"/>
              </a:ext>
            </a:extLst>
          </p:cNvPr>
          <p:cNvGrpSpPr/>
          <p:nvPr/>
        </p:nvGrpSpPr>
        <p:grpSpPr>
          <a:xfrm>
            <a:off x="5435755" y="1600134"/>
            <a:ext cx="2427824" cy="3155011"/>
            <a:chOff x="5455419" y="1600134"/>
            <a:chExt cx="2427824" cy="315501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DCA40F1-4070-C5E7-EEB8-55C1052DA1A8}"/>
                </a:ext>
              </a:extLst>
            </p:cNvPr>
            <p:cNvGrpSpPr/>
            <p:nvPr/>
          </p:nvGrpSpPr>
          <p:grpSpPr>
            <a:xfrm>
              <a:off x="5455419" y="1600134"/>
              <a:ext cx="2418207" cy="1553108"/>
              <a:chOff x="5048459" y="2395846"/>
              <a:chExt cx="2418207" cy="155310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D6FE343-1BD9-1FD5-C005-4F600DFA4A17}"/>
                  </a:ext>
                </a:extLst>
              </p:cNvPr>
              <p:cNvGrpSpPr/>
              <p:nvPr/>
            </p:nvGrpSpPr>
            <p:grpSpPr>
              <a:xfrm>
                <a:off x="5048459" y="2395846"/>
                <a:ext cx="2418207" cy="1159902"/>
                <a:chOff x="5074585" y="2848696"/>
                <a:chExt cx="2418207" cy="115990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DDC10254-4334-B229-2C5A-32993E9199F1}"/>
                    </a:ext>
                  </a:extLst>
                </p:cNvPr>
                <p:cNvGrpSpPr/>
                <p:nvPr/>
              </p:nvGrpSpPr>
              <p:grpSpPr>
                <a:xfrm rot="5400000">
                  <a:off x="5910112" y="2425918"/>
                  <a:ext cx="1159902" cy="2005458"/>
                  <a:chOff x="2526511" y="1920327"/>
                  <a:chExt cx="1159902" cy="2005458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FADD7651-94EA-9F08-CB6D-37DAC0F8C3E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B16B2455-C09C-7223-FFE3-2DC64817AB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A36D5E8D-726F-FF3F-FE05-ED7E8154AB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0DAB28D2-0EF9-210B-7615-C5CEA96E6C46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EB5B3848-9B74-95C3-E6CF-F7209749A7B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CC6EEB3C-92EC-6A06-B5A7-F6482D07924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AA854DE8-40C4-DE4E-E97C-8A121812FAC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FF245603-79BA-17E8-6E43-D295BC76BEC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4096B2FB-096B-B701-CEFC-504B366EAEC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4541E6B5-9547-FC33-2B71-72ACF25037A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62A358C7-451A-63DA-E4EB-03F0C81AF5B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10A23AB0-7971-F10C-B150-DA8C1206D65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910CC4D0-56BF-708E-8137-2E0197AFB13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05A5D262-4A96-5B9C-7789-96A32E47788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57F457D1-7A50-B117-2FE0-3266750F231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550FB697-CC32-921B-84BC-905A3D39DCC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55AE993-601C-2981-8A6D-EFACC5BC2220}"/>
                    </a:ext>
                  </a:extLst>
                </p:cNvPr>
                <p:cNvGrpSpPr/>
                <p:nvPr/>
              </p:nvGrpSpPr>
              <p:grpSpPr>
                <a:xfrm rot="16200000">
                  <a:off x="4675719" y="3247563"/>
                  <a:ext cx="1157732" cy="360000"/>
                  <a:chOff x="4763393" y="2017440"/>
                  <a:chExt cx="1157732" cy="360000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FCE247BD-4B7C-C9B4-525F-667C0EFD1340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5561125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2BB961CE-D5E2-EBE2-1290-AA4D09FE6686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5159510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3F2D68C-F21F-51D5-ABF0-6D193E420024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4763393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4DA397D-8F7B-A235-EAC3-5D6CF182DDAE}"/>
                  </a:ext>
                </a:extLst>
              </p:cNvPr>
              <p:cNvGrpSpPr/>
              <p:nvPr/>
            </p:nvGrpSpPr>
            <p:grpSpPr>
              <a:xfrm>
                <a:off x="5048459" y="2789052"/>
                <a:ext cx="2418207" cy="1159902"/>
                <a:chOff x="5074585" y="2848696"/>
                <a:chExt cx="2418207" cy="1159902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0218EF5-219A-3BC7-87A0-E16D290EDD89}"/>
                    </a:ext>
                  </a:extLst>
                </p:cNvPr>
                <p:cNvGrpSpPr/>
                <p:nvPr/>
              </p:nvGrpSpPr>
              <p:grpSpPr>
                <a:xfrm rot="5400000">
                  <a:off x="5910112" y="2425918"/>
                  <a:ext cx="1159902" cy="2005458"/>
                  <a:chOff x="2526511" y="1920327"/>
                  <a:chExt cx="1159902" cy="2005458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8379A1F2-881B-E959-83B8-57722780139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6D1EEE46-DDC7-2A69-78C6-053D99B6C1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74341FD9-9BD4-6790-0040-FF441D7FD76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CFE3A855-14EB-9369-8431-1922DE913725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EF8E5605-4E13-E855-1B61-437F0242FA2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56D6E45C-FB8B-BF88-9319-B4FECA5817D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CEB6331F-01AF-FB1F-8F41-21CA8F506E0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D50A6C26-3028-92F9-49BC-A2DE5A5244D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7D0B4FED-F783-3452-1673-0C4C5A5BE6C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9595DDA1-8AC7-AF0F-DEC1-12B3F6610DD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6A1D812C-4418-BE97-CFA4-A8CF5BA3C0E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ED79347F-61A3-B8C9-88F9-5FB27D54D8F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093FFAA5-779A-C062-DA1B-8D9D88A119B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53AAADC0-A6E7-13E6-A2F5-9654FCF5716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B5C25E62-A1E8-F1E2-EF6A-FE1F1ECFD87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2F72CF28-D1FA-FE60-6169-B518624D4E5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D9CAAE2-8158-488D-FAA2-5F58620CE378}"/>
                    </a:ext>
                  </a:extLst>
                </p:cNvPr>
                <p:cNvGrpSpPr/>
                <p:nvPr/>
              </p:nvGrpSpPr>
              <p:grpSpPr>
                <a:xfrm rot="16200000">
                  <a:off x="4675719" y="3247563"/>
                  <a:ext cx="1157732" cy="360000"/>
                  <a:chOff x="4763393" y="2017440"/>
                  <a:chExt cx="1157732" cy="360000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18D80FAA-598E-4600-B43D-862910122D1E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5561125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31224BD-4F4F-EC70-F4FA-BDE55FB264C7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5159510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53EAD8C7-322F-5A47-BD3C-9246353B1903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4763393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42A0F99-FB88-3663-0C31-BF314C1D701F}"/>
                </a:ext>
              </a:extLst>
            </p:cNvPr>
            <p:cNvGrpSpPr/>
            <p:nvPr/>
          </p:nvGrpSpPr>
          <p:grpSpPr>
            <a:xfrm>
              <a:off x="5465036" y="3202037"/>
              <a:ext cx="2418207" cy="1553108"/>
              <a:chOff x="5048459" y="2395846"/>
              <a:chExt cx="2418207" cy="1553108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70C2280C-1ECE-8EF1-0673-B15F44BAC26E}"/>
                  </a:ext>
                </a:extLst>
              </p:cNvPr>
              <p:cNvGrpSpPr/>
              <p:nvPr/>
            </p:nvGrpSpPr>
            <p:grpSpPr>
              <a:xfrm>
                <a:off x="5048459" y="2395846"/>
                <a:ext cx="2418207" cy="1159902"/>
                <a:chOff x="5074585" y="2848696"/>
                <a:chExt cx="2418207" cy="1159902"/>
              </a:xfrm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3909F19-49B8-8B8D-2990-43862CE3E4BD}"/>
                    </a:ext>
                  </a:extLst>
                </p:cNvPr>
                <p:cNvGrpSpPr/>
                <p:nvPr/>
              </p:nvGrpSpPr>
              <p:grpSpPr>
                <a:xfrm rot="5400000">
                  <a:off x="5910112" y="2425918"/>
                  <a:ext cx="1159902" cy="2005458"/>
                  <a:chOff x="2526511" y="1920327"/>
                  <a:chExt cx="1159902" cy="2005458"/>
                </a:xfrm>
              </p:grpSpPr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6A1287A4-A806-70D4-593B-448657A0FB8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F1BE17D0-7476-CF96-4E94-8CE5AF54BE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08109494-D6BB-31EE-2722-796C3463A31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65789585-8021-EF17-CB27-6156B834980E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BBC67CAF-40D8-4351-6D61-57CBEE9DF3F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8" name="Oval 167">
                      <a:extLst>
                        <a:ext uri="{FF2B5EF4-FFF2-40B4-BE49-F238E27FC236}">
                          <a16:creationId xmlns:a16="http://schemas.microsoft.com/office/drawing/2014/main" id="{F7D945B9-7600-ED0F-1B30-1839843AC8A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9" name="Oval 168">
                      <a:extLst>
                        <a:ext uri="{FF2B5EF4-FFF2-40B4-BE49-F238E27FC236}">
                          <a16:creationId xmlns:a16="http://schemas.microsoft.com/office/drawing/2014/main" id="{A15F9E00-20FA-946F-A02F-82B00A60D58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0" name="Oval 169">
                      <a:extLst>
                        <a:ext uri="{FF2B5EF4-FFF2-40B4-BE49-F238E27FC236}">
                          <a16:creationId xmlns:a16="http://schemas.microsoft.com/office/drawing/2014/main" id="{EAF2CB98-057A-E814-9E8F-F9C52924CF7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1" name="Oval 170">
                      <a:extLst>
                        <a:ext uri="{FF2B5EF4-FFF2-40B4-BE49-F238E27FC236}">
                          <a16:creationId xmlns:a16="http://schemas.microsoft.com/office/drawing/2014/main" id="{4E1E2EC1-2697-F3A1-FD29-BC9F9B1DFEC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2" name="Oval 171">
                      <a:extLst>
                        <a:ext uri="{FF2B5EF4-FFF2-40B4-BE49-F238E27FC236}">
                          <a16:creationId xmlns:a16="http://schemas.microsoft.com/office/drawing/2014/main" id="{87612B36-2B14-23C6-F445-7FDBE2C2F40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3" name="Oval 172">
                      <a:extLst>
                        <a:ext uri="{FF2B5EF4-FFF2-40B4-BE49-F238E27FC236}">
                          <a16:creationId xmlns:a16="http://schemas.microsoft.com/office/drawing/2014/main" id="{78FF36DB-2AA1-F7BD-33FB-40750BF3AED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4" name="Oval 173">
                      <a:extLst>
                        <a:ext uri="{FF2B5EF4-FFF2-40B4-BE49-F238E27FC236}">
                          <a16:creationId xmlns:a16="http://schemas.microsoft.com/office/drawing/2014/main" id="{21EA09B9-3A91-6D79-7EB3-0B608FA8ABF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7107D1D7-6880-CACE-33FB-F6E0DAB8903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6" name="Oval 175">
                      <a:extLst>
                        <a:ext uri="{FF2B5EF4-FFF2-40B4-BE49-F238E27FC236}">
                          <a16:creationId xmlns:a16="http://schemas.microsoft.com/office/drawing/2014/main" id="{C50739D5-3583-6667-359C-8C31B3EC7FE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4636392-1A8B-C3D3-8D2C-FDBE1C84E86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8" name="Oval 177">
                      <a:extLst>
                        <a:ext uri="{FF2B5EF4-FFF2-40B4-BE49-F238E27FC236}">
                          <a16:creationId xmlns:a16="http://schemas.microsoft.com/office/drawing/2014/main" id="{70F70ED0-3B07-A361-828D-2CABFF4108C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0F3AC6A4-BEC3-0A34-53CA-89C919FDE695}"/>
                    </a:ext>
                  </a:extLst>
                </p:cNvPr>
                <p:cNvGrpSpPr/>
                <p:nvPr/>
              </p:nvGrpSpPr>
              <p:grpSpPr>
                <a:xfrm rot="16200000">
                  <a:off x="4675719" y="3247563"/>
                  <a:ext cx="1157732" cy="360000"/>
                  <a:chOff x="4763393" y="2017440"/>
                  <a:chExt cx="1157732" cy="360000"/>
                </a:xfrm>
              </p:grpSpPr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464C2521-308D-2CBE-CA7D-FAB231533DD3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5561125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EEED1CC8-2779-F0DD-E156-B68761AB3F68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5159510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68DAAA08-D599-83FF-4AB7-9E70B0E0969E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4763393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2ED1BA81-F772-6311-15FC-569F2433F337}"/>
                  </a:ext>
                </a:extLst>
              </p:cNvPr>
              <p:cNvGrpSpPr/>
              <p:nvPr/>
            </p:nvGrpSpPr>
            <p:grpSpPr>
              <a:xfrm>
                <a:off x="5048459" y="2789052"/>
                <a:ext cx="2418207" cy="1159902"/>
                <a:chOff x="5074585" y="2848696"/>
                <a:chExt cx="2418207" cy="1159902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D4232184-8017-6E44-97D9-A9DA1AAA11CE}"/>
                    </a:ext>
                  </a:extLst>
                </p:cNvPr>
                <p:cNvGrpSpPr/>
                <p:nvPr/>
              </p:nvGrpSpPr>
              <p:grpSpPr>
                <a:xfrm rot="5400000">
                  <a:off x="5910112" y="2425918"/>
                  <a:ext cx="1159902" cy="2005458"/>
                  <a:chOff x="2526511" y="1920327"/>
                  <a:chExt cx="1159902" cy="2005458"/>
                </a:xfrm>
              </p:grpSpPr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CB09C5A7-0D92-57D1-A57B-5AB5B50587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854085C2-1A37-8D13-8FD6-E701BFAFBCA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63E3484A-99C8-44B6-6325-8ACBA078A10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9071FCE-B019-8C14-F2E7-20F3F41676FD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483CD485-B707-A558-FBB7-E29AF411AE0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7" name="Oval 146">
                      <a:extLst>
                        <a:ext uri="{FF2B5EF4-FFF2-40B4-BE49-F238E27FC236}">
                          <a16:creationId xmlns:a16="http://schemas.microsoft.com/office/drawing/2014/main" id="{2DA6571F-049B-D2EB-A7C6-BFCF48F2A92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8" name="Oval 147">
                      <a:extLst>
                        <a:ext uri="{FF2B5EF4-FFF2-40B4-BE49-F238E27FC236}">
                          <a16:creationId xmlns:a16="http://schemas.microsoft.com/office/drawing/2014/main" id="{496F0499-7477-7C60-961C-931DF5F6D31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9" name="Oval 148">
                      <a:extLst>
                        <a:ext uri="{FF2B5EF4-FFF2-40B4-BE49-F238E27FC236}">
                          <a16:creationId xmlns:a16="http://schemas.microsoft.com/office/drawing/2014/main" id="{AD7D11FE-2FCA-0642-964C-C83AEFDDD88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0" name="Oval 149">
                      <a:extLst>
                        <a:ext uri="{FF2B5EF4-FFF2-40B4-BE49-F238E27FC236}">
                          <a16:creationId xmlns:a16="http://schemas.microsoft.com/office/drawing/2014/main" id="{465888AE-E0F3-25EC-61A2-F57FE51C88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1" name="Oval 150">
                      <a:extLst>
                        <a:ext uri="{FF2B5EF4-FFF2-40B4-BE49-F238E27FC236}">
                          <a16:creationId xmlns:a16="http://schemas.microsoft.com/office/drawing/2014/main" id="{A9B15639-2387-E977-1678-22E1BFE2945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D4484E53-5B68-0758-3023-410DEC27EA3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3" name="Oval 152">
                      <a:extLst>
                        <a:ext uri="{FF2B5EF4-FFF2-40B4-BE49-F238E27FC236}">
                          <a16:creationId xmlns:a16="http://schemas.microsoft.com/office/drawing/2014/main" id="{716D1113-95C2-8B1B-C100-20BFDEDDD61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4" name="Oval 153">
                      <a:extLst>
                        <a:ext uri="{FF2B5EF4-FFF2-40B4-BE49-F238E27FC236}">
                          <a16:creationId xmlns:a16="http://schemas.microsoft.com/office/drawing/2014/main" id="{D54F6866-4B50-04EA-C614-EF2DE9B3F09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5" name="Oval 154">
                      <a:extLst>
                        <a:ext uri="{FF2B5EF4-FFF2-40B4-BE49-F238E27FC236}">
                          <a16:creationId xmlns:a16="http://schemas.microsoft.com/office/drawing/2014/main" id="{F82EBB7F-6731-51C9-C659-0EB108B7DE5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6" name="Oval 155">
                      <a:extLst>
                        <a:ext uri="{FF2B5EF4-FFF2-40B4-BE49-F238E27FC236}">
                          <a16:creationId xmlns:a16="http://schemas.microsoft.com/office/drawing/2014/main" id="{5965021F-60E7-6BEF-92F4-3ECEA8E9E8A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id="{B3072F7C-9C0B-6DFD-7AE0-347AB7AB98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D9CC99A4-138B-E469-227A-04E6DC483099}"/>
                    </a:ext>
                  </a:extLst>
                </p:cNvPr>
                <p:cNvGrpSpPr/>
                <p:nvPr/>
              </p:nvGrpSpPr>
              <p:grpSpPr>
                <a:xfrm rot="16200000">
                  <a:off x="4675719" y="3247563"/>
                  <a:ext cx="1157732" cy="360000"/>
                  <a:chOff x="4763393" y="2017440"/>
                  <a:chExt cx="1157732" cy="360000"/>
                </a:xfrm>
              </p:grpSpPr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284C4668-9583-82BD-DCFD-E0F50C486FCB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5561125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1B3B5C13-286F-7137-B318-64FA0527C646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5159510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09609A8A-EB6E-15F2-1748-4B12C1A66ED9}"/>
                      </a:ext>
                    </a:extLst>
                  </p:cNvPr>
                  <p:cNvSpPr/>
                  <p:nvPr/>
                </p:nvSpPr>
                <p:spPr>
                  <a:xfrm rot="7833128">
                    <a:off x="4763393" y="201744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084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5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417 L -0.00209 -0.00417 L 0.04948 3.7037E-7 C 0.05694 0.00069 0.06458 0.00116 0.07205 0.00278 C 0.13767 0.01782 0.09149 0.01204 0.12482 0.01574 C 0.14462 0.02454 0.12882 0.01829 0.17309 0.02431 C 0.20503 0.0287 0.18298 0.02593 0.2184 0.03009 C 0.23698 0.03727 0.21371 0.02801 0.23455 0.03727 C 0.24548 0.04213 0.24514 0.03657 0.24514 0.04306 L 0.24514 0.04306 " pathEditMode="relative" ptsTypes="AAAAAAAAAA">
                                      <p:cBhvr>
                                        <p:cTn id="1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313521" y="4969902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(3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8)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cs typeface="Arial" panose="020B0604020202020204" pitchFamily="34" charset="0"/>
                  </a:rPr>
                  <a:t> 2</a:t>
                </a:r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21" y="4969902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0FED8DE-2313-4423-1A11-B7BE356C8107}"/>
              </a:ext>
            </a:extLst>
          </p:cNvPr>
          <p:cNvSpPr/>
          <p:nvPr/>
        </p:nvSpPr>
        <p:spPr>
          <a:xfrm>
            <a:off x="1487659" y="159548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5F53C0-16BF-91EB-78CC-120A323E80A6}"/>
              </a:ext>
            </a:extLst>
          </p:cNvPr>
          <p:cNvGrpSpPr/>
          <p:nvPr/>
        </p:nvGrpSpPr>
        <p:grpSpPr>
          <a:xfrm>
            <a:off x="546742" y="1636277"/>
            <a:ext cx="3153382" cy="2421048"/>
            <a:chOff x="546742" y="1650461"/>
            <a:chExt cx="3153382" cy="24210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5B933B-BC52-B1BD-C6CF-5C98ADBFF75C}"/>
                </a:ext>
              </a:extLst>
            </p:cNvPr>
            <p:cNvGrpSpPr/>
            <p:nvPr/>
          </p:nvGrpSpPr>
          <p:grpSpPr>
            <a:xfrm>
              <a:off x="2143399" y="1652785"/>
              <a:ext cx="1556725" cy="2418724"/>
              <a:chOff x="2474258" y="1507061"/>
              <a:chExt cx="1556725" cy="2418724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3B334A62-5014-4ADD-2412-CF1DED6D96CE}"/>
                  </a:ext>
                </a:extLst>
              </p:cNvPr>
              <p:cNvGrpSpPr/>
              <p:nvPr/>
            </p:nvGrpSpPr>
            <p:grpSpPr>
              <a:xfrm>
                <a:off x="2474258" y="1509385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3B439BC2-0A8C-9B77-3D04-8FBDDE6D0C70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2E27EB84-74CA-B9BF-468B-4E3C7C050156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4D60412C-929A-59DA-9FCF-64910C3F3F92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0F2241FE-32DF-2F81-3A41-FC6F5B7326F8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8B2A648D-F4DE-6534-BECE-1D77B2C63D56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6BC9CDE4-A779-3709-6EE7-8FA814B406ED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F5D772C-A93C-EA3B-8F3E-1EBEA9AE7EAF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F4433D84-EC6E-9103-B7AE-A99A028E2A2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90D2EBEA-D3B3-8C3A-D777-2AB8E763C55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B0FBC0E8-5F83-796C-AEEB-25BD472B97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87AC2239-ED3E-48BD-1CF6-8EE42D5A0F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722A918E-FCFA-192A-A317-FC7B732785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FC0EEE26-B632-3B57-761F-D079B75EAE9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C52FE2D7-9E97-F67D-2EAD-D92F26CCD2F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0916AABA-059B-05F0-191A-E10FC08ABF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37BE4259-970F-9122-2F85-B7A02E11F45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91F5A693-243C-F4A8-9DC2-998CB8BF96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B85B8FBE-C7DE-496A-1531-07E383253A7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1D521747-0CBF-A269-DFA8-3F013D73BBF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4700FB1D-4BEE-C920-5DE9-1801CCBFA7E6}"/>
                  </a:ext>
                </a:extLst>
              </p:cNvPr>
              <p:cNvGrpSpPr/>
              <p:nvPr/>
            </p:nvGrpSpPr>
            <p:grpSpPr>
              <a:xfrm>
                <a:off x="2870375" y="1507061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67DDD977-E5A4-22E1-AABC-E434726AB1C2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F5F36229-CBD7-9EF2-14A4-7E4A02D4FA9E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E71853F-EFEE-03B3-B549-2ECB9F659789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C502650-7A22-612F-BE74-20755BB612A4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CFCA41A0-6C71-BCF5-1824-D750E2C568E0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6FE2D54-5B9B-5FB0-15EE-45F242100274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DB956BC-4EE6-EC4E-BF4B-050C5A1B6D09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E28721D9-FC91-BB34-C63F-B2FDE401AC6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0F6AA60A-7D68-79BA-5FA4-E70BB13FB2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24999186-AA73-AE51-3B01-C8C70F5C889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43911F3B-3563-0962-0252-9F8C389E366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8970AE32-B159-BDD6-F504-BE593F725E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D70A7B33-F318-9228-6146-3CC3B4162C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551B9372-E76A-D5F0-44C4-5922529027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F2E9E14E-7267-E17A-04BE-4D989219D60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E91154E6-E3A2-F37A-6E11-C9CEBF1A5C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43BFCA52-075E-DC4B-1A7B-190FC341F2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611370C6-4863-DC22-D7E2-F5388BC01D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F53D67DB-26D9-4B1C-888A-493F08CA277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80FE30-2F6B-D06A-76AD-076F6A79FA0A}"/>
                </a:ext>
              </a:extLst>
            </p:cNvPr>
            <p:cNvGrpSpPr/>
            <p:nvPr/>
          </p:nvGrpSpPr>
          <p:grpSpPr>
            <a:xfrm>
              <a:off x="546742" y="1650461"/>
              <a:ext cx="1556725" cy="2418724"/>
              <a:chOff x="2474258" y="1507061"/>
              <a:chExt cx="1556725" cy="241872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F7BC18F-E3CD-BD4D-01C3-3DE44C2255CF}"/>
                  </a:ext>
                </a:extLst>
              </p:cNvPr>
              <p:cNvGrpSpPr/>
              <p:nvPr/>
            </p:nvGrpSpPr>
            <p:grpSpPr>
              <a:xfrm>
                <a:off x="2474258" y="1509385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6617E5D1-37D9-21C4-E0B5-149112938355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F96C4A4A-4357-F523-9E0C-2FF40A604C9C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A973C8CC-3EEC-B137-BF73-B4FEA9BA87F2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08557E8A-192A-A135-6E7F-8B870EE4A791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61F34E43-94A4-AD99-C7F0-F76E00C81B0C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5B6C1777-DDFD-8659-2160-7E9C8BBC2BF9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752AB187-F14F-F143-28AB-B909585C4852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98CA7DF-10F1-603A-F157-38BBA6FC2E1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C42FFB78-5055-B33C-FA65-2303EB67AFA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7FBDCD18-C8DA-48F0-C8AA-610C128430F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414E4067-5CF7-D54C-B8F3-B08A660A80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5002EC4E-E2F0-9802-8DA2-5CFC86CD16F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A96E1DFF-2CB3-1647-368B-6FE3B9C9D0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3EC58819-9E59-5947-2536-1A06E7BD7E5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2E494208-2B25-97D0-7055-A7C01B15FC7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015A084-03B5-AADA-C0F5-E1B0D44FD12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ADA36BBD-746D-4521-CF14-F6E1D38B49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205B0170-0C2E-0990-1765-C4C46B07615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75AEC267-E4AF-7FC9-D831-C50D4F87768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D1E75C4-6C27-D61F-AA5E-D040AB4BD890}"/>
                  </a:ext>
                </a:extLst>
              </p:cNvPr>
              <p:cNvGrpSpPr/>
              <p:nvPr/>
            </p:nvGrpSpPr>
            <p:grpSpPr>
              <a:xfrm>
                <a:off x="2870375" y="1507061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6ECA081E-496E-F928-7279-05F398E77552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94DB1CE-71F1-CFA8-6211-EA81EDD80514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95840F76-AD87-2439-E06B-DEC6B4807640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A4B756C-3160-8B67-581E-E253E8FE73D8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E7C82C4-0B3A-E8A2-08BB-889E29FB35B9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E94FC14-A8C4-C20D-33F2-D16037A0CE20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51CE4694-C5CD-17DA-3E6E-FC6C30947372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5DA9B6D3-C5D9-45D9-035E-23AC9F69071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DF62AB0E-EA30-592D-29B1-85BD4AB41C6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02FC46B9-34CD-4D3E-CC89-7445E164D4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82E2A7C1-F060-E1CB-5486-052DE30A6A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D1DD0787-A621-3EBB-E36B-972F666E807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F57B4E17-83AC-6948-7612-AEDD0B0EBD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5A5B6F04-DA56-1482-F049-566D26D608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5B2C0525-F78B-CB18-8628-45F2484F58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826468D2-223B-E4C1-D1F5-8387CD8AA4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A3F438F3-9116-1B00-B0BD-512A94F50A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D47E70F4-D1C8-4E58-2F5A-2925F57B9DB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9DA5F974-A807-1628-1889-6AC7791055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848158D-ABDE-182F-4625-DC09A524B275}"/>
              </a:ext>
            </a:extLst>
          </p:cNvPr>
          <p:cNvGrpSpPr/>
          <p:nvPr/>
        </p:nvGrpSpPr>
        <p:grpSpPr>
          <a:xfrm>
            <a:off x="4902054" y="1677494"/>
            <a:ext cx="3153382" cy="2421048"/>
            <a:chOff x="546742" y="1650461"/>
            <a:chExt cx="3153382" cy="2421048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F5FCAB5-C008-AB1F-25DE-46ABF8794F8B}"/>
                </a:ext>
              </a:extLst>
            </p:cNvPr>
            <p:cNvGrpSpPr/>
            <p:nvPr/>
          </p:nvGrpSpPr>
          <p:grpSpPr>
            <a:xfrm>
              <a:off x="2143399" y="1652785"/>
              <a:ext cx="1556725" cy="2418724"/>
              <a:chOff x="2474258" y="1507061"/>
              <a:chExt cx="1556725" cy="2418724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16044A3B-0E93-F1D3-DD28-EBE039F7B5F9}"/>
                  </a:ext>
                </a:extLst>
              </p:cNvPr>
              <p:cNvGrpSpPr/>
              <p:nvPr/>
            </p:nvGrpSpPr>
            <p:grpSpPr>
              <a:xfrm>
                <a:off x="2474258" y="1509385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A96A3FB3-6FC8-481D-ABAA-C0C0E9511B3C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C9B7C22E-7E50-1570-7B9C-DAC419BB95E1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646D5B98-CB80-8A65-7F2C-B11A56BC84F1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8D727EEE-E938-3476-37E5-473D381749EA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6CC33BC4-DE5A-9202-41DA-001A66C3C4D3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A15AC48A-B91A-CAEB-6E67-9961E07D731F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BEBE19E5-5D75-0481-AEC3-D62D16EE8050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EEDA19E8-0FF5-396A-7D8C-EC1E9BEC1E1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420371D6-B4A0-B425-5BAC-3978892EA5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370938D6-842C-3FD3-4830-BF04E1C28E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5CD4BD81-5D69-7104-BA8E-3DD94A0E055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>
                    <a:extLst>
                      <a:ext uri="{FF2B5EF4-FFF2-40B4-BE49-F238E27FC236}">
                        <a16:creationId xmlns:a16="http://schemas.microsoft.com/office/drawing/2014/main" id="{916447B6-7503-8E40-BB23-9F87FCF2EA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336F57DC-E51C-71A8-6032-6E41A26659F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98245E16-204E-EF1B-38BA-F3BCFA4FD19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D7539892-A187-5F2C-D860-84BF608CFB8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>
                    <a:extLst>
                      <a:ext uri="{FF2B5EF4-FFF2-40B4-BE49-F238E27FC236}">
                        <a16:creationId xmlns:a16="http://schemas.microsoft.com/office/drawing/2014/main" id="{CB0D6F24-AAD2-EE84-EAFA-6FBE0BB4D9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>
                    <a:extLst>
                      <a:ext uri="{FF2B5EF4-FFF2-40B4-BE49-F238E27FC236}">
                        <a16:creationId xmlns:a16="http://schemas.microsoft.com/office/drawing/2014/main" id="{77A41C34-C1AA-1042-E7DF-DAEBAE8F5C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54708F79-5907-8AE1-3260-9E44C86D50D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B9768B70-FAF2-99AD-E018-C9BBDED98F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4B9AA999-25B3-2C61-34EC-F69DE30F5C91}"/>
                  </a:ext>
                </a:extLst>
              </p:cNvPr>
              <p:cNvGrpSpPr/>
              <p:nvPr/>
            </p:nvGrpSpPr>
            <p:grpSpPr>
              <a:xfrm>
                <a:off x="2870375" y="1507061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CFDB71AA-0DC9-074C-B977-8D5450FABA0B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BBDA3FB9-EACE-A685-63EF-001F72534C71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414A3488-44C6-674E-6879-1717E0488A76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E6B8D047-D892-2799-2D78-E19C1E7420D5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A34A903F-45E6-1917-2E86-D3534FCD958C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5FF182C2-0E07-5FDB-C3A4-5E80AE5147A5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C0215182-86F6-B70D-DF98-CCB3AB4BB593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A3534DB1-09FE-E762-4E61-A90757923F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94378C10-FE1C-F63B-5346-E23C5E0030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FF14270B-9B8E-C2F7-B5EF-DC21BD7641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ED610D33-B428-A84D-C3E2-80E82F554CC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5A75B422-FB1C-8AA9-553D-17C1128956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832F5CD8-5F46-DF58-30D3-C9FB7A9EF87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CF13821B-D022-232A-3312-11685C0416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Oval 235">
                    <a:extLst>
                      <a:ext uri="{FF2B5EF4-FFF2-40B4-BE49-F238E27FC236}">
                        <a16:creationId xmlns:a16="http://schemas.microsoft.com/office/drawing/2014/main" id="{46D71093-41C2-FA5E-A835-EA38FC1D0BD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7" name="Oval 236">
                    <a:extLst>
                      <a:ext uri="{FF2B5EF4-FFF2-40B4-BE49-F238E27FC236}">
                        <a16:creationId xmlns:a16="http://schemas.microsoft.com/office/drawing/2014/main" id="{B8973AA9-EEB9-29E6-E84C-E12CFA9BAC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3CF93892-5DD4-67B3-6402-5718FCE1A5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E6A6C695-8F0A-067B-62E6-0EB11490D34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263E7B4F-0962-BF81-659F-3C8C916C029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80A00B62-2B6F-A197-5569-FB889B81AD18}"/>
                </a:ext>
              </a:extLst>
            </p:cNvPr>
            <p:cNvGrpSpPr/>
            <p:nvPr/>
          </p:nvGrpSpPr>
          <p:grpSpPr>
            <a:xfrm>
              <a:off x="546742" y="1650461"/>
              <a:ext cx="1556725" cy="2418724"/>
              <a:chOff x="2474258" y="1507061"/>
              <a:chExt cx="1556725" cy="2418724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FBDFDDA6-15C9-84C1-2C17-412E9EF8D3FB}"/>
                  </a:ext>
                </a:extLst>
              </p:cNvPr>
              <p:cNvGrpSpPr/>
              <p:nvPr/>
            </p:nvGrpSpPr>
            <p:grpSpPr>
              <a:xfrm>
                <a:off x="2474258" y="1509385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C7B7E373-B89C-4C5E-A31A-8597D5FDC957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BAAA2E69-067A-6F51-636C-42AC86115DF1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7C48D5B5-EC40-72CB-397E-993026230593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ED1579FF-487A-FFC7-02F9-8D252CE7D5B9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D80E8642-17BF-CE57-C7A5-F269F2ECA55D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BFC6010D-4450-3AB2-C0BC-CEA5799F36A0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D8040F05-4115-EEAA-F191-74FCE3708150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D06952AD-548E-2435-3FB5-E2A7DDB3E2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2C20BC28-220D-7B04-0F6A-FAFF3935E2A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ED1C0702-7330-6EEA-17A1-374C52DFE9D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B369F096-0559-9FAC-04BC-9894D370DC3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F3503C61-8C3F-6B04-4680-E8FE6D6B46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63449703-DEA3-3685-9228-37E519E0CD8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E631C7C8-95F2-471F-F2A7-E731B7B0C92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4A12C548-91CF-2194-9B3A-072FD18AA87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>
                    <a:extLst>
                      <a:ext uri="{FF2B5EF4-FFF2-40B4-BE49-F238E27FC236}">
                        <a16:creationId xmlns:a16="http://schemas.microsoft.com/office/drawing/2014/main" id="{CF7A4C4C-60EE-E54C-D294-303B48E664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>
                    <a:extLst>
                      <a:ext uri="{FF2B5EF4-FFF2-40B4-BE49-F238E27FC236}">
                        <a16:creationId xmlns:a16="http://schemas.microsoft.com/office/drawing/2014/main" id="{A06153D5-B307-430A-A35F-48AB2BD372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38F1F471-57D6-DCD8-4535-C89C35261F7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>
                    <a:extLst>
                      <a:ext uri="{FF2B5EF4-FFF2-40B4-BE49-F238E27FC236}">
                        <a16:creationId xmlns:a16="http://schemas.microsoft.com/office/drawing/2014/main" id="{94036E97-535E-44B7-D950-74724FCAD63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EA44F689-64A3-EEA6-0FDA-E5FE6B3297F7}"/>
                  </a:ext>
                </a:extLst>
              </p:cNvPr>
              <p:cNvGrpSpPr/>
              <p:nvPr/>
            </p:nvGrpSpPr>
            <p:grpSpPr>
              <a:xfrm>
                <a:off x="2870375" y="1507061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80C499E2-DF9D-5256-7B20-D64E3307A96B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B60A977F-B399-D379-9339-7877622C894F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C0529257-9045-725F-A164-9A2A96ED6C01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6B306889-3970-337D-CC0B-BCAD20AEEE83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7A94A309-004D-3EA8-6ABD-649CB4971FDE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BC316A7B-A0F7-C75B-1D77-C1BAD521A5EF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6283A14A-A82C-5560-756D-3F2EE1F123AB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0212F062-7807-32B9-4664-2B74F139EE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>
                    <a:extLst>
                      <a:ext uri="{FF2B5EF4-FFF2-40B4-BE49-F238E27FC236}">
                        <a16:creationId xmlns:a16="http://schemas.microsoft.com/office/drawing/2014/main" id="{81891AA5-2EDB-E68E-EA1B-1BB96494B1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5D28590F-7A44-C7D0-395C-0AAA9E5E60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27E66E25-0BC8-3B1F-E3C2-CD7E7554A76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5CDBF01D-8D19-7AF9-D79A-C20387C0C11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AAF4A551-8534-6B6E-5F09-5506C1FDA6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7E89240F-F4F4-0C46-AE07-DCF5A184BA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5416B958-F175-127C-F18C-A7D35A4F5E3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B67924E0-FB79-D3B2-2849-4F04F1719E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FB5154AA-0D60-50E9-1344-1E277E73146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AEDAB11E-1EA1-0333-045B-2A16E040DEE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FC43EBBF-1997-409B-3A8B-E1456A8D6F9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9B9E9D7-2B7B-0520-8DB8-F3F142847993}"/>
              </a:ext>
            </a:extLst>
          </p:cNvPr>
          <p:cNvSpPr/>
          <p:nvPr/>
        </p:nvSpPr>
        <p:spPr>
          <a:xfrm>
            <a:off x="4416796" y="2893382"/>
            <a:ext cx="4169582" cy="175432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5400" b="1" dirty="0">
              <a:solidFill>
                <a:srgbClr val="00B050"/>
              </a:solidFill>
            </a:endParaRPr>
          </a:p>
          <a:p>
            <a:pPr algn="ctr"/>
            <a:endParaRPr lang="en-GB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6 x 8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 flipV="1">
            <a:off x="2722521" y="2654028"/>
            <a:ext cx="5072450" cy="175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2793664" y="2201063"/>
            <a:ext cx="80486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2641286" y="26578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3450195" y="2607861"/>
            <a:ext cx="17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4147700" y="2620163"/>
            <a:ext cx="62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4952283" y="2607861"/>
            <a:ext cx="59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24</a:t>
            </a:r>
            <a:endParaRPr lang="en-GB" sz="2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2897949" y="1658668"/>
            <a:ext cx="50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3684582" y="1658668"/>
            <a:ext cx="61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4583957" y="1658668"/>
            <a:ext cx="51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775063" y="5911020"/>
            <a:ext cx="74852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3583386" y="2201063"/>
            <a:ext cx="80486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4395957" y="2201063"/>
            <a:ext cx="866751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80" y="1667792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64" y="4121471"/>
            <a:ext cx="1600153" cy="16001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3981D-415E-BED1-346E-E4EEA4A006FE}"/>
              </a:ext>
            </a:extLst>
          </p:cNvPr>
          <p:cNvSpPr/>
          <p:nvPr/>
        </p:nvSpPr>
        <p:spPr>
          <a:xfrm>
            <a:off x="3030822" y="4455442"/>
            <a:ext cx="2063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8 = 24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58FD23-F639-86BD-74D2-D9C89C521D17}"/>
              </a:ext>
            </a:extLst>
          </p:cNvPr>
          <p:cNvGrpSpPr/>
          <p:nvPr/>
        </p:nvGrpSpPr>
        <p:grpSpPr>
          <a:xfrm>
            <a:off x="5018650" y="4400057"/>
            <a:ext cx="1762045" cy="400110"/>
            <a:chOff x="1893312" y="2870438"/>
            <a:chExt cx="1762045" cy="400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0282562-5446-06A2-8E2B-DD2D73BF41A1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8CBC8C-497A-60B1-2B1E-E4F18513F1BE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DDBE9-9EA0-0F64-C89D-678F1F904083}"/>
              </a:ext>
            </a:extLst>
          </p:cNvPr>
          <p:cNvSpPr/>
          <p:nvPr/>
        </p:nvSpPr>
        <p:spPr>
          <a:xfrm>
            <a:off x="6173542" y="4483529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518310" y="3670459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double 3 x 8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63AC9CD2-D1EA-B798-6A01-C5F85BED750F}"/>
              </a:ext>
            </a:extLst>
          </p:cNvPr>
          <p:cNvSpPr/>
          <p:nvPr/>
        </p:nvSpPr>
        <p:spPr>
          <a:xfrm flipH="1">
            <a:off x="5253285" y="2165524"/>
            <a:ext cx="80486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8FB73-443B-1594-B0C8-78C85F1BBC31}"/>
              </a:ext>
            </a:extLst>
          </p:cNvPr>
          <p:cNvSpPr txBox="1"/>
          <p:nvPr/>
        </p:nvSpPr>
        <p:spPr>
          <a:xfrm>
            <a:off x="5819034" y="2602466"/>
            <a:ext cx="59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32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7CA6E-24B4-A56A-E463-1190E095B602}"/>
              </a:ext>
            </a:extLst>
          </p:cNvPr>
          <p:cNvSpPr txBox="1"/>
          <p:nvPr/>
        </p:nvSpPr>
        <p:spPr>
          <a:xfrm>
            <a:off x="6607321" y="2584624"/>
            <a:ext cx="62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14FA9-7A2F-E7C9-0D57-4CD63C5384EA}"/>
              </a:ext>
            </a:extLst>
          </p:cNvPr>
          <p:cNvSpPr txBox="1"/>
          <p:nvPr/>
        </p:nvSpPr>
        <p:spPr>
          <a:xfrm>
            <a:off x="7411904" y="2572322"/>
            <a:ext cx="59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48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73A41D-CE4A-7233-3353-EF6F821E7290}"/>
              </a:ext>
            </a:extLst>
          </p:cNvPr>
          <p:cNvSpPr txBox="1"/>
          <p:nvPr/>
        </p:nvSpPr>
        <p:spPr>
          <a:xfrm>
            <a:off x="5374119" y="1658668"/>
            <a:ext cx="50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397DD-A53E-4F4E-FC5A-56809322C729}"/>
              </a:ext>
            </a:extLst>
          </p:cNvPr>
          <p:cNvSpPr txBox="1"/>
          <p:nvPr/>
        </p:nvSpPr>
        <p:spPr>
          <a:xfrm>
            <a:off x="6160752" y="1658668"/>
            <a:ext cx="61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325612-09CD-F285-3CF4-4B3E4B45758B}"/>
              </a:ext>
            </a:extLst>
          </p:cNvPr>
          <p:cNvSpPr txBox="1"/>
          <p:nvPr/>
        </p:nvSpPr>
        <p:spPr>
          <a:xfrm>
            <a:off x="7060126" y="1658668"/>
            <a:ext cx="51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+8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95257802-8711-DC19-17C7-3AF3BAE39035}"/>
              </a:ext>
            </a:extLst>
          </p:cNvPr>
          <p:cNvSpPr/>
          <p:nvPr/>
        </p:nvSpPr>
        <p:spPr>
          <a:xfrm flipH="1">
            <a:off x="6043007" y="2165524"/>
            <a:ext cx="80486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6AFD208-52FC-9A53-0341-AC8AC317B5FC}"/>
              </a:ext>
            </a:extLst>
          </p:cNvPr>
          <p:cNvSpPr/>
          <p:nvPr/>
        </p:nvSpPr>
        <p:spPr>
          <a:xfrm flipH="1">
            <a:off x="6855578" y="2165524"/>
            <a:ext cx="866751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518310" y="1521078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8s, six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x 0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x 6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 x 8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8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 x 3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9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5 x 8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6 x 8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7 x 8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8 x 8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8" y="1754114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16777" y="1356866"/>
            <a:ext cx="6217920" cy="1432675"/>
            <a:chOff x="3588774" y="1281028"/>
            <a:chExt cx="5648126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648126" cy="1432675"/>
            </a:xfrm>
            <a:prstGeom prst="wedgeRoundRectCallout">
              <a:avLst>
                <a:gd name="adj1" fmla="val -71487"/>
                <a:gd name="adj2" fmla="val 5126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936838" y="1414170"/>
              <a:ext cx="47784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6000" dirty="0"/>
                <a:t>6 × 8 = 6 × 4 × 2 </a:t>
              </a:r>
              <a:endPara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3377476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991</TotalTime>
  <Words>277</Words>
  <Application>Microsoft Office PowerPoint</Application>
  <PresentationFormat>On-screen Show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2026-03-18T08:16:36Z</dcterms:modified>
  <cp:category/>
</cp:coreProperties>
</file>