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8" r:id="rId3"/>
    <p:sldId id="257" r:id="rId4"/>
    <p:sldId id="290" r:id="rId5"/>
    <p:sldId id="28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894735" y="863898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Repeated division by 10</a:t>
            </a:r>
          </a:p>
          <a:p>
            <a:pPr algn="ctr"/>
            <a:r>
              <a:rPr lang="en-GB" sz="3600" dirty="0"/>
              <a:t>(÷ 10 ÷ 10)</a:t>
            </a:r>
            <a:endParaRPr lang="en-GB" sz="60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4633E4D-957C-E40C-897B-49881F740C47}"/>
              </a:ext>
            </a:extLst>
          </p:cNvPr>
          <p:cNvSpPr/>
          <p:nvPr/>
        </p:nvSpPr>
        <p:spPr>
          <a:xfrm>
            <a:off x="1656124" y="12503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Complete the sequence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22F18A-BD91-6647-D49B-A0E4C2461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196" y="1504302"/>
            <a:ext cx="15568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4500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BDF11-5762-640E-CFB8-1983282D02A2}"/>
              </a:ext>
            </a:extLst>
          </p:cNvPr>
          <p:cNvGrpSpPr/>
          <p:nvPr/>
        </p:nvGrpSpPr>
        <p:grpSpPr>
          <a:xfrm>
            <a:off x="5071716" y="1760636"/>
            <a:ext cx="2237568" cy="1602658"/>
            <a:chOff x="5028471" y="1934313"/>
            <a:chExt cx="2237568" cy="1602658"/>
          </a:xfrm>
        </p:grpSpPr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225937D1-6461-6830-DB6C-2D5A46C48BE2}"/>
                </a:ext>
              </a:extLst>
            </p:cNvPr>
            <p:cNvSpPr/>
            <p:nvPr/>
          </p:nvSpPr>
          <p:spPr>
            <a:xfrm>
              <a:off x="5028471" y="1934313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487C0E-2484-B330-AB23-9FB86F3EA950}"/>
                </a:ext>
              </a:extLst>
            </p:cNvPr>
            <p:cNvSpPr txBox="1"/>
            <p:nvPr/>
          </p:nvSpPr>
          <p:spPr>
            <a:xfrm>
              <a:off x="5528187" y="2288256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7B304-19EE-C47B-DD8C-F5E5DE276CE7}"/>
              </a:ext>
            </a:extLst>
          </p:cNvPr>
          <p:cNvGrpSpPr/>
          <p:nvPr/>
        </p:nvGrpSpPr>
        <p:grpSpPr>
          <a:xfrm>
            <a:off x="5071716" y="3494255"/>
            <a:ext cx="2237568" cy="1602658"/>
            <a:chOff x="5060426" y="3621275"/>
            <a:chExt cx="2237568" cy="1602658"/>
          </a:xfrm>
        </p:grpSpPr>
        <p:sp>
          <p:nvSpPr>
            <p:cNvPr id="16" name="Arrow: Curved Left 15">
              <a:extLst>
                <a:ext uri="{FF2B5EF4-FFF2-40B4-BE49-F238E27FC236}">
                  <a16:creationId xmlns:a16="http://schemas.microsoft.com/office/drawing/2014/main" id="{6D166730-041E-FFFE-A149-B2D629715059}"/>
                </a:ext>
              </a:extLst>
            </p:cNvPr>
            <p:cNvSpPr/>
            <p:nvPr/>
          </p:nvSpPr>
          <p:spPr>
            <a:xfrm>
              <a:off x="5060426" y="3621275"/>
              <a:ext cx="727587" cy="160265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6FDF30-26AB-C209-622B-93734F68CA68}"/>
                </a:ext>
              </a:extLst>
            </p:cNvPr>
            <p:cNvSpPr txBox="1"/>
            <p:nvPr/>
          </p:nvSpPr>
          <p:spPr>
            <a:xfrm>
              <a:off x="5560142" y="3975218"/>
              <a:ext cx="173785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4000" dirty="0">
                  <a:latin typeface="Arial" panose="020B0604020202020204" pitchFamily="34" charset="0"/>
                </a:rPr>
                <a:t>÷</a:t>
              </a:r>
              <a:r>
                <a:rPr lang="en-GB" sz="4000" dirty="0"/>
                <a:t> 10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79F559A-0ED3-F335-8568-88B4BAB6C384}"/>
              </a:ext>
            </a:extLst>
          </p:cNvPr>
          <p:cNvSpPr txBox="1"/>
          <p:nvPr/>
        </p:nvSpPr>
        <p:spPr>
          <a:xfrm>
            <a:off x="1448857" y="1681924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FF6FEFDF-690F-2419-5B95-43339C13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717" y="2924143"/>
            <a:ext cx="12137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9143745-30A3-A668-0B6E-13E9DC91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38" y="4443806"/>
            <a:ext cx="8707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00B05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96BA5-8095-F65D-7370-595DA22CC250}"/>
              </a:ext>
            </a:extLst>
          </p:cNvPr>
          <p:cNvSpPr txBox="1"/>
          <p:nvPr/>
        </p:nvSpPr>
        <p:spPr>
          <a:xfrm>
            <a:off x="1448857" y="3177553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5DBDD-1E38-BD65-A8A0-A9C5244C27DE}"/>
              </a:ext>
            </a:extLst>
          </p:cNvPr>
          <p:cNvSpPr txBox="1"/>
          <p:nvPr/>
        </p:nvSpPr>
        <p:spPr>
          <a:xfrm>
            <a:off x="1448857" y="4673182"/>
            <a:ext cx="4628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368262" y="5538978"/>
            <a:ext cx="8311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What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6436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Are these equal? Explain why.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A27FDA3-5CA7-249D-D82C-A57DAB79A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058" y="2123388"/>
            <a:ext cx="32672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8000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100</a:t>
            </a:r>
            <a:endParaRPr lang="en-US" altLang="en-US" sz="4800" dirty="0"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E1C28-10FA-5B33-6D2A-4E5426D6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381" y="3878601"/>
            <a:ext cx="44630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8000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US" altLang="en-US" sz="4800" dirty="0">
                <a:latin typeface="Arial" panose="020B0604020202020204" pitchFamily="34" charset="0"/>
              </a:rPr>
              <a:t>÷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9F35FC4-A303-1269-D602-7B4C3230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04" y="2123389"/>
            <a:ext cx="14013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80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9E921E6-5B06-A1BA-E07F-D0245780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304" y="3858726"/>
            <a:ext cx="14013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</a:rPr>
              <a:t>= 80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44C335-5160-9991-A9CF-339C6D303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AEAAD05-659C-B5C0-98DC-912D7AB1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02C7E-BEFB-DBA9-62FE-95F2622CA0FE}"/>
              </a:ext>
            </a:extLst>
          </p:cNvPr>
          <p:cNvSpPr txBox="1"/>
          <p:nvPr/>
        </p:nvSpPr>
        <p:spPr>
          <a:xfrm>
            <a:off x="-302343" y="1333240"/>
            <a:ext cx="9748685" cy="330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/>
              <a:t>Dividing by ____ is the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same as dividing by </a:t>
            </a:r>
          </a:p>
          <a:p>
            <a:pPr algn="ctr">
              <a:lnSpc>
                <a:spcPct val="150000"/>
              </a:lnSpc>
            </a:pPr>
            <a:r>
              <a:rPr lang="en-US" sz="4800" dirty="0"/>
              <a:t>___ and then dividing by ___ again.</a:t>
            </a:r>
            <a:endParaRPr lang="en-GB" sz="4800" dirty="0"/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83249B5-A964-A6B5-95C6-7081E16F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574720-4CD5-FF88-67C8-0386D2975D66}"/>
              </a:ext>
            </a:extLst>
          </p:cNvPr>
          <p:cNvSpPr txBox="1"/>
          <p:nvPr/>
        </p:nvSpPr>
        <p:spPr>
          <a:xfrm>
            <a:off x="4444178" y="1333240"/>
            <a:ext cx="1455175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5352AC-2CA2-128C-B445-483E587385C9}"/>
              </a:ext>
            </a:extLst>
          </p:cNvPr>
          <p:cNvSpPr txBox="1"/>
          <p:nvPr/>
        </p:nvSpPr>
        <p:spPr>
          <a:xfrm>
            <a:off x="19659" y="3571608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58CCD-1521-6CDD-2ACA-896DDAE131A7}"/>
              </a:ext>
            </a:extLst>
          </p:cNvPr>
          <p:cNvSpPr txBox="1"/>
          <p:nvPr/>
        </p:nvSpPr>
        <p:spPr>
          <a:xfrm>
            <a:off x="6209065" y="3571607"/>
            <a:ext cx="1258534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802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9FB010-1EE7-ED48-80EC-EBE706D18FF4}"/>
              </a:ext>
            </a:extLst>
          </p:cNvPr>
          <p:cNvSpPr txBox="1"/>
          <p:nvPr/>
        </p:nvSpPr>
        <p:spPr>
          <a:xfrm>
            <a:off x="838200" y="1691125"/>
            <a:ext cx="620485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1)  1200 ÷ ___ = 120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40843-1D5E-C241-D20B-D9182F4E9F4B}"/>
              </a:ext>
            </a:extLst>
          </p:cNvPr>
          <p:cNvSpPr txBox="1"/>
          <p:nvPr/>
        </p:nvSpPr>
        <p:spPr>
          <a:xfrm>
            <a:off x="838200" y="4213083"/>
            <a:ext cx="711048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3)  1200 ÷ ____  = 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ED378-80F7-2A07-21DC-6A170577F362}"/>
              </a:ext>
            </a:extLst>
          </p:cNvPr>
          <p:cNvSpPr txBox="1"/>
          <p:nvPr/>
        </p:nvSpPr>
        <p:spPr>
          <a:xfrm>
            <a:off x="838200" y="2952104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2)  1200 ÷ ___ ÷ ___  = 12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AEF8C-06D5-96E5-77B6-49F32406281E}"/>
              </a:ext>
            </a:extLst>
          </p:cNvPr>
          <p:cNvSpPr txBox="1"/>
          <p:nvPr/>
        </p:nvSpPr>
        <p:spPr>
          <a:xfrm>
            <a:off x="3140357" y="1641789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B5C07-A53D-7DC0-9AD4-1835260F28C9}"/>
              </a:ext>
            </a:extLst>
          </p:cNvPr>
          <p:cNvSpPr txBox="1"/>
          <p:nvPr/>
        </p:nvSpPr>
        <p:spPr>
          <a:xfrm>
            <a:off x="3207606" y="2943270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2B90B-83D7-95BB-9BD9-4E22E8455E8A}"/>
              </a:ext>
            </a:extLst>
          </p:cNvPr>
          <p:cNvSpPr txBox="1"/>
          <p:nvPr/>
        </p:nvSpPr>
        <p:spPr>
          <a:xfrm>
            <a:off x="4572000" y="2943269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74D06-CC0F-7CE3-7EB7-A10DF95B48D4}"/>
              </a:ext>
            </a:extLst>
          </p:cNvPr>
          <p:cNvSpPr txBox="1"/>
          <p:nvPr/>
        </p:nvSpPr>
        <p:spPr>
          <a:xfrm>
            <a:off x="3277022" y="4162493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35ADC-61DE-99DE-C1BA-0B3D53652413}"/>
              </a:ext>
            </a:extLst>
          </p:cNvPr>
          <p:cNvSpPr txBox="1"/>
          <p:nvPr/>
        </p:nvSpPr>
        <p:spPr>
          <a:xfrm>
            <a:off x="838200" y="5372882"/>
            <a:ext cx="841677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latin typeface="Arial" panose="020B0604020202020204" pitchFamily="34" charset="0"/>
              </a:rPr>
              <a:t>4)  12000 ÷ ___ ÷ ___  = 120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51A43-5395-BFF1-0150-43B60DFC8EDD}"/>
              </a:ext>
            </a:extLst>
          </p:cNvPr>
          <p:cNvSpPr txBox="1"/>
          <p:nvPr/>
        </p:nvSpPr>
        <p:spPr>
          <a:xfrm>
            <a:off x="3423386" y="5364048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A5DFB7-94E0-E126-7A47-684431B8E14B}"/>
              </a:ext>
            </a:extLst>
          </p:cNvPr>
          <p:cNvSpPr txBox="1"/>
          <p:nvPr/>
        </p:nvSpPr>
        <p:spPr>
          <a:xfrm>
            <a:off x="4847303" y="5364047"/>
            <a:ext cx="1148614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B050"/>
                </a:solidFill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626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654569"/>
              <a:ext cx="6728898" cy="3945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7400 ÷ 100 = 7400 ÷ 10 ÷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1427</TotalTime>
  <Words>135</Words>
  <Application>Microsoft Office PowerPoint</Application>
  <PresentationFormat>On-screen Show (4:3)</PresentationFormat>
  <Paragraphs>41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2026-03-23T17:19:08Z</dcterms:modified>
  <cp:category/>
</cp:coreProperties>
</file>