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3" r:id="rId3"/>
    <p:sldId id="287" r:id="rId4"/>
    <p:sldId id="292" r:id="rId5"/>
    <p:sldId id="28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18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25/03/2026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802992"/>
            <a:ext cx="4192086" cy="3891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5D0138-16F1-A43D-860B-CDDE6D1F307C}"/>
              </a:ext>
            </a:extLst>
          </p:cNvPr>
          <p:cNvSpPr txBox="1"/>
          <p:nvPr/>
        </p:nvSpPr>
        <p:spPr>
          <a:xfrm>
            <a:off x="894735" y="905404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Divide decimals </a:t>
            </a:r>
          </a:p>
          <a:p>
            <a:pPr algn="ctr"/>
            <a:r>
              <a:rPr lang="en-GB" sz="5400" dirty="0"/>
              <a:t>by 1000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636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2057386" y="471321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3812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2057386" y="471321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places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2057386" y="471321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3.812</a:t>
              </a:r>
            </a:p>
            <a:p>
              <a:pPr algn="ctr">
                <a:buNone/>
              </a:pPr>
              <a:r>
                <a:rPr lang="en-US" sz="3200" b="1" dirty="0"/>
                <a:t>3812 ÷ 1000 = 3.812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296067-3247-A852-DAB4-3DD88E178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069884"/>
              </p:ext>
            </p:extLst>
          </p:nvPr>
        </p:nvGraphicFramePr>
        <p:xfrm>
          <a:off x="1224623" y="3478885"/>
          <a:ext cx="6987295" cy="11549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8185">
                  <a:extLst>
                    <a:ext uri="{9D8B030D-6E8A-4147-A177-3AD203B41FA5}">
                      <a16:colId xmlns:a16="http://schemas.microsoft.com/office/drawing/2014/main" val="4044148140"/>
                    </a:ext>
                  </a:extLst>
                </a:gridCol>
                <a:gridCol w="998185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998185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998185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998185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998185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998185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4F0E7E8-ABAF-7B07-9E69-65F815E082E0}"/>
              </a:ext>
            </a:extLst>
          </p:cNvPr>
          <p:cNvSpPr/>
          <p:nvPr/>
        </p:nvSpPr>
        <p:spPr>
          <a:xfrm>
            <a:off x="2242032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B62BEA-967B-8602-56ED-126A38BB4288}"/>
              </a:ext>
            </a:extLst>
          </p:cNvPr>
          <p:cNvSpPr/>
          <p:nvPr/>
        </p:nvSpPr>
        <p:spPr>
          <a:xfrm>
            <a:off x="3259441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0FC7-95C4-4CDC-5E4B-E4AA4AEA88D4}"/>
              </a:ext>
            </a:extLst>
          </p:cNvPr>
          <p:cNvSpPr/>
          <p:nvPr/>
        </p:nvSpPr>
        <p:spPr>
          <a:xfrm>
            <a:off x="4276850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0FEB4B-7A23-3B6E-6E36-0F8671BD5BCC}"/>
              </a:ext>
            </a:extLst>
          </p:cNvPr>
          <p:cNvSpPr/>
          <p:nvPr/>
        </p:nvSpPr>
        <p:spPr>
          <a:xfrm>
            <a:off x="5294259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DE3F1F-BB10-97F8-8BEC-E0B890D12DAF}"/>
              </a:ext>
            </a:extLst>
          </p:cNvPr>
          <p:cNvSpPr/>
          <p:nvPr/>
        </p:nvSpPr>
        <p:spPr>
          <a:xfrm>
            <a:off x="6311668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6AE8C8-C15A-22F8-5E2B-0CD2C78E44F0}"/>
              </a:ext>
            </a:extLst>
          </p:cNvPr>
          <p:cNvSpPr/>
          <p:nvPr/>
        </p:nvSpPr>
        <p:spPr>
          <a:xfrm>
            <a:off x="4723433" y="352584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9511CA-53BC-A08B-401D-F30CD030D9FF}"/>
              </a:ext>
            </a:extLst>
          </p:cNvPr>
          <p:cNvSpPr/>
          <p:nvPr/>
        </p:nvSpPr>
        <p:spPr>
          <a:xfrm>
            <a:off x="7329078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5C1ACD-0CBD-F2C5-2ADD-EAB3D607C5F4}"/>
              </a:ext>
            </a:extLst>
          </p:cNvPr>
          <p:cNvGrpSpPr/>
          <p:nvPr/>
        </p:nvGrpSpPr>
        <p:grpSpPr>
          <a:xfrm>
            <a:off x="1230648" y="4001679"/>
            <a:ext cx="5037568" cy="923330"/>
            <a:chOff x="3772383" y="5004555"/>
            <a:chExt cx="5037568" cy="9233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BF6BA5-B4B8-CA7A-89E3-4CA27D814703}"/>
                </a:ext>
              </a:extLst>
            </p:cNvPr>
            <p:cNvSpPr/>
            <p:nvPr/>
          </p:nvSpPr>
          <p:spPr>
            <a:xfrm>
              <a:off x="377238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FEF3CE8-69E7-FD72-58AD-279EDBEEBA3D}"/>
                </a:ext>
              </a:extLst>
            </p:cNvPr>
            <p:cNvSpPr/>
            <p:nvPr/>
          </p:nvSpPr>
          <p:spPr>
            <a:xfrm>
              <a:off x="483315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D276F1-0A8B-A769-C18E-ACE87B72036B}"/>
                </a:ext>
              </a:extLst>
            </p:cNvPr>
            <p:cNvSpPr/>
            <p:nvPr/>
          </p:nvSpPr>
          <p:spPr>
            <a:xfrm>
              <a:off x="5831044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D675DD-626F-ED85-994E-8219E1C7319E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7974CC-B82A-5624-529C-496221FBFEB6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4179510-E362-A9C6-82B2-01A48B37858C}"/>
              </a:ext>
            </a:extLst>
          </p:cNvPr>
          <p:cNvSpPr/>
          <p:nvPr/>
        </p:nvSpPr>
        <p:spPr>
          <a:xfrm>
            <a:off x="1224623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6C0355-BAE4-799C-C1BB-56F7D7C9045E}"/>
              </a:ext>
            </a:extLst>
          </p:cNvPr>
          <p:cNvGrpSpPr/>
          <p:nvPr/>
        </p:nvGrpSpPr>
        <p:grpSpPr>
          <a:xfrm>
            <a:off x="2204649" y="4001679"/>
            <a:ext cx="5037568" cy="923330"/>
            <a:chOff x="3772383" y="5004555"/>
            <a:chExt cx="5037568" cy="9233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56C1C9C-EFA2-68A4-156B-875D680AC38B}"/>
                </a:ext>
              </a:extLst>
            </p:cNvPr>
            <p:cNvSpPr/>
            <p:nvPr/>
          </p:nvSpPr>
          <p:spPr>
            <a:xfrm>
              <a:off x="377238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F8A747-02CB-074C-E694-05822EEBF124}"/>
                </a:ext>
              </a:extLst>
            </p:cNvPr>
            <p:cNvSpPr/>
            <p:nvPr/>
          </p:nvSpPr>
          <p:spPr>
            <a:xfrm>
              <a:off x="483315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1AEDB7-82BB-74E6-3928-7795CA46D156}"/>
                </a:ext>
              </a:extLst>
            </p:cNvPr>
            <p:cNvSpPr/>
            <p:nvPr/>
          </p:nvSpPr>
          <p:spPr>
            <a:xfrm>
              <a:off x="5831044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DD3136-A754-0E4F-8B3B-5B1DBC115BE3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3CA0A72-7CAF-8836-3F6C-635B02968A8E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696380-12F7-D734-85FC-BDF0268065D0}"/>
              </a:ext>
            </a:extLst>
          </p:cNvPr>
          <p:cNvGrpSpPr/>
          <p:nvPr/>
        </p:nvGrpSpPr>
        <p:grpSpPr>
          <a:xfrm>
            <a:off x="3318930" y="4001679"/>
            <a:ext cx="5037568" cy="923330"/>
            <a:chOff x="3772383" y="5004555"/>
            <a:chExt cx="5037568" cy="92333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59AB72F-E4DF-DD41-7D88-A52E4577F5F3}"/>
                </a:ext>
              </a:extLst>
            </p:cNvPr>
            <p:cNvSpPr/>
            <p:nvPr/>
          </p:nvSpPr>
          <p:spPr>
            <a:xfrm>
              <a:off x="377238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24CD0C8-356F-38D5-D4DF-8EE47F8F77F7}"/>
                </a:ext>
              </a:extLst>
            </p:cNvPr>
            <p:cNvSpPr/>
            <p:nvPr/>
          </p:nvSpPr>
          <p:spPr>
            <a:xfrm>
              <a:off x="483315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684351F-84E3-4149-EF8C-352C54084A5D}"/>
                </a:ext>
              </a:extLst>
            </p:cNvPr>
            <p:cNvSpPr/>
            <p:nvPr/>
          </p:nvSpPr>
          <p:spPr>
            <a:xfrm>
              <a:off x="5831044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2854B7-1F1E-6FE9-5D3C-CE1BE6C16B7C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442E84-D5E0-0648-CE61-F28C95D83D87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0954 0.003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12275 -4.44444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12153 0.000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3224991" y="303406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922CE5-4B8F-DE87-DC6F-FED760301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566951"/>
              </p:ext>
            </p:extLst>
          </p:nvPr>
        </p:nvGraphicFramePr>
        <p:xfrm>
          <a:off x="1868409" y="2805188"/>
          <a:ext cx="6318564" cy="13262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66310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66310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B26C25B-916A-1E38-E4B1-57841D1F61C1}"/>
              </a:ext>
            </a:extLst>
          </p:cNvPr>
          <p:cNvSpPr/>
          <p:nvPr/>
        </p:nvSpPr>
        <p:spPr>
          <a:xfrm>
            <a:off x="2005817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732B6-88FF-8E41-80BB-80C6FBC651E2}"/>
              </a:ext>
            </a:extLst>
          </p:cNvPr>
          <p:cNvSpPr/>
          <p:nvPr/>
        </p:nvSpPr>
        <p:spPr>
          <a:xfrm>
            <a:off x="3049296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A927E-FF00-3CF1-1F71-C190E709CED7}"/>
              </a:ext>
            </a:extLst>
          </p:cNvPr>
          <p:cNvSpPr/>
          <p:nvPr/>
        </p:nvSpPr>
        <p:spPr>
          <a:xfrm>
            <a:off x="4092775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DE5A99-E0F4-22B5-78D0-118BCFE1C4A0}"/>
              </a:ext>
            </a:extLst>
          </p:cNvPr>
          <p:cNvSpPr/>
          <p:nvPr/>
        </p:nvSpPr>
        <p:spPr>
          <a:xfrm>
            <a:off x="5136254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73AE9E-E6DF-DFA9-D531-8CA38F115C6A}"/>
              </a:ext>
            </a:extLst>
          </p:cNvPr>
          <p:cNvSpPr/>
          <p:nvPr/>
        </p:nvSpPr>
        <p:spPr>
          <a:xfrm>
            <a:off x="6179733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CD9DEB-BF11-9651-8910-EE15D595026C}"/>
              </a:ext>
            </a:extLst>
          </p:cNvPr>
          <p:cNvSpPr/>
          <p:nvPr/>
        </p:nvSpPr>
        <p:spPr>
          <a:xfrm>
            <a:off x="4526667" y="295313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F45903-81E4-3031-443B-7A6C079ADB73}"/>
              </a:ext>
            </a:extLst>
          </p:cNvPr>
          <p:cNvSpPr/>
          <p:nvPr/>
        </p:nvSpPr>
        <p:spPr>
          <a:xfrm>
            <a:off x="7223213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91012" y="25366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4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91012" y="253664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2EEFA7B-7257-6096-82DF-032B8718A471}"/>
              </a:ext>
            </a:extLst>
          </p:cNvPr>
          <p:cNvGrpSpPr/>
          <p:nvPr/>
        </p:nvGrpSpPr>
        <p:grpSpPr>
          <a:xfrm>
            <a:off x="1129946" y="3468289"/>
            <a:ext cx="5037568" cy="923330"/>
            <a:chOff x="3772383" y="5004555"/>
            <a:chExt cx="5037568" cy="92333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A563992-E8BA-70C8-A853-9D04B271B2D2}"/>
                </a:ext>
              </a:extLst>
            </p:cNvPr>
            <p:cNvSpPr/>
            <p:nvPr/>
          </p:nvSpPr>
          <p:spPr>
            <a:xfrm>
              <a:off x="377238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A9DA04-A7BE-ECBD-5E21-A5D4F204C133}"/>
                </a:ext>
              </a:extLst>
            </p:cNvPr>
            <p:cNvSpPr/>
            <p:nvPr/>
          </p:nvSpPr>
          <p:spPr>
            <a:xfrm>
              <a:off x="4833157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E506B43-4051-99CA-4F18-ADDC2508CCD8}"/>
                </a:ext>
              </a:extLst>
            </p:cNvPr>
            <p:cNvSpPr/>
            <p:nvPr/>
          </p:nvSpPr>
          <p:spPr>
            <a:xfrm>
              <a:off x="5831044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75FD1F-44E6-0AD5-868C-A215FBBEC035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8CB92F4-8023-8B07-B7AD-35365921785B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911F27B-F8BE-C9B0-F7D1-7F4807790456}"/>
              </a:ext>
            </a:extLst>
          </p:cNvPr>
          <p:cNvGrpSpPr/>
          <p:nvPr/>
        </p:nvGrpSpPr>
        <p:grpSpPr>
          <a:xfrm>
            <a:off x="2084943" y="3468289"/>
            <a:ext cx="5037568" cy="923330"/>
            <a:chOff x="3772383" y="5004555"/>
            <a:chExt cx="5037568" cy="92333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394DC7-BFC7-603C-F396-AABE8F7C7AF5}"/>
                </a:ext>
              </a:extLst>
            </p:cNvPr>
            <p:cNvSpPr/>
            <p:nvPr/>
          </p:nvSpPr>
          <p:spPr>
            <a:xfrm>
              <a:off x="377238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C8868F-CBBF-A24A-E729-7472EF85FD07}"/>
                </a:ext>
              </a:extLst>
            </p:cNvPr>
            <p:cNvSpPr/>
            <p:nvPr/>
          </p:nvSpPr>
          <p:spPr>
            <a:xfrm>
              <a:off x="4833157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73FC0A1-4BD8-F38F-CB28-E7B418301CE6}"/>
                </a:ext>
              </a:extLst>
            </p:cNvPr>
            <p:cNvSpPr/>
            <p:nvPr/>
          </p:nvSpPr>
          <p:spPr>
            <a:xfrm>
              <a:off x="5831044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0FCBDCB-31F6-1D3A-12E7-53EA8F048D39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2897AFE-6008-D6CD-A11F-5E9A839BEC25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2DB588-0878-0116-3D31-648F20326DD2}"/>
              </a:ext>
            </a:extLst>
          </p:cNvPr>
          <p:cNvGrpSpPr/>
          <p:nvPr/>
        </p:nvGrpSpPr>
        <p:grpSpPr>
          <a:xfrm>
            <a:off x="3149404" y="3468289"/>
            <a:ext cx="5037568" cy="923330"/>
            <a:chOff x="3772383" y="5004555"/>
            <a:chExt cx="5037568" cy="92333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C31FE63-D301-4844-D9C9-E4DBA248D835}"/>
                </a:ext>
              </a:extLst>
            </p:cNvPr>
            <p:cNvSpPr/>
            <p:nvPr/>
          </p:nvSpPr>
          <p:spPr>
            <a:xfrm>
              <a:off x="377238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9A29362-5597-B8FD-425E-3CD9B0DA6547}"/>
                </a:ext>
              </a:extLst>
            </p:cNvPr>
            <p:cNvSpPr/>
            <p:nvPr/>
          </p:nvSpPr>
          <p:spPr>
            <a:xfrm>
              <a:off x="4833157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6191823-9006-6C88-5EE2-0AF75D351A36}"/>
                </a:ext>
              </a:extLst>
            </p:cNvPr>
            <p:cNvSpPr/>
            <p:nvPr/>
          </p:nvSpPr>
          <p:spPr>
            <a:xfrm>
              <a:off x="5831044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5EAD7FA-37C2-01C4-0C73-011E5EC6B329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E18884A-8894-6A9E-E7F6-7102D5F66BFA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F00CB7-0AEE-79E3-221D-C70FF64090DD}"/>
              </a:ext>
            </a:extLst>
          </p:cNvPr>
          <p:cNvGrpSpPr/>
          <p:nvPr/>
        </p:nvGrpSpPr>
        <p:grpSpPr>
          <a:xfrm>
            <a:off x="1991012" y="253664"/>
            <a:ext cx="6834076" cy="1927109"/>
            <a:chOff x="3588774" y="1281028"/>
            <a:chExt cx="4785823" cy="1037285"/>
          </a:xfrm>
        </p:grpSpPr>
        <p:sp>
          <p:nvSpPr>
            <p:cNvPr id="62" name="Speech Bubble: Rectangle with Corners Rounded 61">
              <a:extLst>
                <a:ext uri="{FF2B5EF4-FFF2-40B4-BE49-F238E27FC236}">
                  <a16:creationId xmlns:a16="http://schemas.microsoft.com/office/drawing/2014/main" id="{2942F1F1-7DE7-B62F-C0C2-F3E55A906452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CAFBC59-2B74-1FF0-83A6-47B06593ECA5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Don’t forget to add the </a:t>
              </a:r>
            </a:p>
            <a:p>
              <a:pPr algn="ctr">
                <a:buNone/>
              </a:pPr>
              <a:r>
                <a:rPr lang="en-US" sz="3200" b="1" dirty="0"/>
                <a:t>place value holders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91012" y="253664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0.004</a:t>
              </a:r>
            </a:p>
            <a:p>
              <a:pPr algn="ctr">
                <a:buNone/>
              </a:pPr>
              <a:r>
                <a:rPr lang="en-US" sz="3200" b="1" dirty="0"/>
                <a:t>4 ÷ 1000 = 0.004</a:t>
              </a:r>
            </a:p>
          </p:txBody>
        </p:sp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0A035B5A-6ACC-851B-7773-503994064DB4}"/>
              </a:ext>
            </a:extLst>
          </p:cNvPr>
          <p:cNvGrpSpPr/>
          <p:nvPr/>
        </p:nvGrpSpPr>
        <p:grpSpPr>
          <a:xfrm>
            <a:off x="4103365" y="3458633"/>
            <a:ext cx="3039351" cy="707886"/>
            <a:chOff x="4134206" y="4256458"/>
            <a:chExt cx="3039351" cy="707886"/>
          </a:xfrm>
        </p:grpSpPr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A9192DBE-A57B-7850-A33E-3FE03A9F6A06}"/>
                </a:ext>
              </a:extLst>
            </p:cNvPr>
            <p:cNvSpPr/>
            <p:nvPr/>
          </p:nvSpPr>
          <p:spPr>
            <a:xfrm>
              <a:off x="4134206" y="425645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0F7B9420-D340-B506-9A79-5F985AE4D33F}"/>
                </a:ext>
              </a:extLst>
            </p:cNvPr>
            <p:cNvSpPr/>
            <p:nvPr/>
          </p:nvSpPr>
          <p:spPr>
            <a:xfrm>
              <a:off x="5152858" y="425645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FD388EFB-8D29-59A8-9012-94CF824185F7}"/>
                </a:ext>
              </a:extLst>
            </p:cNvPr>
            <p:cNvSpPr/>
            <p:nvPr/>
          </p:nvSpPr>
          <p:spPr>
            <a:xfrm>
              <a:off x="6171509" y="425645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2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0955 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12275 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2153 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11807" y="1963709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divide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391762" y="2423438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11807" y="3403478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divide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391762" y="3863207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44163" y="2375817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44163" y="3816342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5A6F0C-16EE-617D-7B14-EF007C36F385}"/>
              </a:ext>
            </a:extLst>
          </p:cNvPr>
          <p:cNvSpPr txBox="1"/>
          <p:nvPr/>
        </p:nvSpPr>
        <p:spPr>
          <a:xfrm>
            <a:off x="711807" y="481731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divide a number by 1000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6BBCCF-1DC4-7B8C-AF7F-0C5B5C779C5B}"/>
              </a:ext>
            </a:extLst>
          </p:cNvPr>
          <p:cNvSpPr/>
          <p:nvPr/>
        </p:nvSpPr>
        <p:spPr>
          <a:xfrm>
            <a:off x="1391762" y="527704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B90BC-D38B-38E6-75EF-85BA4539E140}"/>
              </a:ext>
            </a:extLst>
          </p:cNvPr>
          <p:cNvSpPr txBox="1"/>
          <p:nvPr/>
        </p:nvSpPr>
        <p:spPr>
          <a:xfrm>
            <a:off x="1544163" y="523017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63495" y="2058924"/>
            <a:ext cx="286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580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147052" y="1949680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58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147053" y="2966711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5.8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147053" y="3925363"/>
            <a:ext cx="113981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0.58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147052" y="4880317"/>
            <a:ext cx="13976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0.058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226163" y="2000475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0.9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226619" y="2976390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0.09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63495" y="3010087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580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63495" y="3977756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580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1000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741352" y="2074772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9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741352" y="3027268"/>
            <a:ext cx="2606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9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741352" y="3979764"/>
            <a:ext cx="2856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9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63495" y="4937173"/>
            <a:ext cx="3175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58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1000 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741352" y="4932260"/>
            <a:ext cx="2736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1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1000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491858" y="3925363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0.009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322794" y="4835418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0.001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654569"/>
              <a:ext cx="6728898" cy="3945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4000 ÷ 1000 = 400 ÷ 100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1459</TotalTime>
  <Words>274</Words>
  <Application>Microsoft Office PowerPoint</Application>
  <PresentationFormat>On-screen Show (4:3)</PresentationFormat>
  <Paragraphs>81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81</cp:revision>
  <dcterms:created xsi:type="dcterms:W3CDTF">2013-01-27T09:14:16Z</dcterms:created>
  <dcterms:modified xsi:type="dcterms:W3CDTF">2026-03-25T16:36:33Z</dcterms:modified>
  <cp:category/>
</cp:coreProperties>
</file>