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7" r:id="rId3"/>
    <p:sldId id="334" r:id="rId4"/>
    <p:sldId id="314" r:id="rId5"/>
    <p:sldId id="337" r:id="rId6"/>
    <p:sldId id="338" r:id="rId7"/>
    <p:sldId id="310" r:id="rId8"/>
    <p:sldId id="335" r:id="rId9"/>
    <p:sldId id="33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EDB24F2-F650-F872-7175-50A8C69D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5725" y="2822744"/>
            <a:ext cx="3664993" cy="334088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2" y="629233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BA45A9-AE78-16DA-8EFF-E269065ECAAB}"/>
              </a:ext>
            </a:extLst>
          </p:cNvPr>
          <p:cNvSpPr/>
          <p:nvPr/>
        </p:nvSpPr>
        <p:spPr>
          <a:xfrm>
            <a:off x="2878076" y="108716"/>
            <a:ext cx="428258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Halve of even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numbers to 10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863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B0A469-DB50-410C-93F8-26CF67D621E2}"/>
              </a:ext>
            </a:extLst>
          </p:cNvPr>
          <p:cNvSpPr/>
          <p:nvPr/>
        </p:nvSpPr>
        <p:spPr>
          <a:xfrm>
            <a:off x="296441" y="50779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2A38375-F8BF-1AEF-A3AB-2648217CB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526326-F056-CC11-BD0F-6ACAAE2CF7CE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B90A68-8C5C-0FFE-C504-07EF450A0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365" y="2513737"/>
            <a:ext cx="1060616" cy="1054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FA7B80-3339-5BCB-3335-DE5846B2E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513737"/>
            <a:ext cx="1060616" cy="10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6F2584-C80D-76E4-1FCC-9D700184F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6F660D-4397-0522-2B49-A1FAB75C6491}"/>
              </a:ext>
            </a:extLst>
          </p:cNvPr>
          <p:cNvSpPr/>
          <p:nvPr/>
        </p:nvSpPr>
        <p:spPr>
          <a:xfrm>
            <a:off x="296441" y="50779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BDC0E7-7377-D50D-BA16-743A47AD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9EEDA69-6C94-420E-86AB-64205F551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6D1D32B-61A5-B173-3D20-2A8BA4103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63C865-F85B-732A-5934-013C2910E66B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DD9D1-4E67-7BB9-E5BF-5A4806C989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3077575" y="2537087"/>
            <a:ext cx="2102946" cy="1054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D705EC-AC2C-F264-5659-F168EF8FCE0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>
            <a:off x="4114143" y="2537087"/>
            <a:ext cx="2102946" cy="10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3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A2D22C-1279-F09C-932B-07C97995B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D5BB69-0F99-1B2E-2A7E-6229383431F7}"/>
              </a:ext>
            </a:extLst>
          </p:cNvPr>
          <p:cNvSpPr/>
          <p:nvPr/>
        </p:nvSpPr>
        <p:spPr>
          <a:xfrm>
            <a:off x="296441" y="50779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B4FC3-49EA-9407-C355-D4F5E5CA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7F11505-90A7-A462-7B41-4465D9AB1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7E59A2D-99DD-EFC2-D99F-7C3951D38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E0835A-85F4-3A50-902C-4644DEDA515E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32DB50-414D-497C-6D57-8DECC31A9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97045" y="2369704"/>
            <a:ext cx="1612490" cy="16124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1286B4-B303-2068-E4B6-8DC79356E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203290" y="2369703"/>
            <a:ext cx="1612490" cy="161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6AF76-CCE1-FB3F-6614-7DC220939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D33CA4-E7EC-2EFF-C6BF-0F44B6B0F98D}"/>
              </a:ext>
            </a:extLst>
          </p:cNvPr>
          <p:cNvSpPr/>
          <p:nvPr/>
        </p:nvSpPr>
        <p:spPr>
          <a:xfrm>
            <a:off x="296441" y="507798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45FEE-1B96-E93D-DD23-FFE564EF2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9875C40-6672-567B-C4D7-A0435AE85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0A5EAA5-EB4C-1B16-9C6E-B78213251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65FFB1-B512-9E05-B4D3-1781B55DC64A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8D6379-2DAF-1991-6663-983439A0B3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21408" y="2377527"/>
            <a:ext cx="2102946" cy="2102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4794A0-A0AF-128E-86DD-6D7F7D20083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92241" y="2377527"/>
            <a:ext cx="2102946" cy="21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2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25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863051-B3C0-AC15-2F5F-CD3D2BDC7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D622579-8779-B3FD-7F66-8A67B8FEF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8412" y="5259559"/>
            <a:ext cx="824759" cy="6185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8EB7E8-E42F-986C-D3C6-695548EC6998}"/>
              </a:ext>
            </a:extLst>
          </p:cNvPr>
          <p:cNvSpPr/>
          <p:nvPr/>
        </p:nvSpPr>
        <p:spPr>
          <a:xfrm>
            <a:off x="238422" y="336323"/>
            <a:ext cx="8641080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Halve 10</a:t>
            </a:r>
          </a:p>
        </p:txBody>
      </p:sp>
      <p:pic>
        <p:nvPicPr>
          <p:cNvPr id="2" name="Picture 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A1CD5D8-7611-C210-7C09-3E3B09685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B3FA0BE-ADA9-6779-D0B8-AF83C0CD4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7BAE9A-0954-4824-FE23-E3DD3018DC85}"/>
              </a:ext>
            </a:extLst>
          </p:cNvPr>
          <p:cNvSpPr/>
          <p:nvPr/>
        </p:nvSpPr>
        <p:spPr>
          <a:xfrm>
            <a:off x="3870466" y="5470316"/>
            <a:ext cx="1822411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304E82-C2D9-F6B3-1E4B-8362C941C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540344" y="1777705"/>
            <a:ext cx="2096851" cy="3145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54061-4ACC-B610-0025-0ADC32B32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506804" y="1777704"/>
            <a:ext cx="2096851" cy="3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-0.15573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11302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Halve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068529" y="150728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Halve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Halve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Halve 10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Halve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987062" y="24689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987062" y="3379246"/>
            <a:ext cx="609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5005323" y="443962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5183708" y="5463488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195" y="162892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C81305B-D2C0-CD46-0F88-0630D995E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263" y="1991409"/>
            <a:ext cx="2053550" cy="216763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2F70BD6-EC97-D23F-31FD-B4B5EDB05B42}"/>
              </a:ext>
            </a:extLst>
          </p:cNvPr>
          <p:cNvSpPr/>
          <p:nvPr/>
        </p:nvSpPr>
        <p:spPr>
          <a:xfrm>
            <a:off x="2437009" y="1809135"/>
            <a:ext cx="6563728" cy="1811782"/>
          </a:xfrm>
          <a:prstGeom prst="wedgeRoundRectCallout">
            <a:avLst>
              <a:gd name="adj1" fmla="val -68011"/>
              <a:gd name="adj2" fmla="val 412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83311" y="448932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</a:rPr>
              <a:t>False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45913-1B51-3E39-1A7E-7AE512BFE68C}"/>
              </a:ext>
            </a:extLst>
          </p:cNvPr>
          <p:cNvSpPr txBox="1"/>
          <p:nvPr/>
        </p:nvSpPr>
        <p:spPr>
          <a:xfrm>
            <a:off x="2564283" y="2282582"/>
            <a:ext cx="58029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Halve of 20 is 5</a:t>
            </a:r>
          </a:p>
        </p:txBody>
      </p:sp>
    </p:spTree>
    <p:extLst>
      <p:ext uri="{BB962C8B-B14F-4D97-AF65-F5344CB8AC3E}">
        <p14:creationId xmlns:p14="http://schemas.microsoft.com/office/powerpoint/2010/main" val="170178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594</TotalTime>
  <Words>131</Words>
  <Application>Microsoft Office PowerPoint</Application>
  <PresentationFormat>On-screen Show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2026-02-25T12:16:31Z</dcterms:modified>
  <cp:category/>
</cp:coreProperties>
</file>