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42" r:id="rId3"/>
    <p:sldId id="310" r:id="rId4"/>
    <p:sldId id="344" r:id="rId5"/>
    <p:sldId id="345" r:id="rId6"/>
    <p:sldId id="346" r:id="rId7"/>
    <p:sldId id="332" r:id="rId8"/>
    <p:sldId id="34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C556CD-A87B-0BD6-F6A5-FAC1C4C11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9714" y="2374180"/>
            <a:ext cx="3374572" cy="35620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6" y="6303218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3B3995-5F33-E62A-D24B-B69ED16E0F8D}"/>
              </a:ext>
            </a:extLst>
          </p:cNvPr>
          <p:cNvSpPr/>
          <p:nvPr/>
        </p:nvSpPr>
        <p:spPr>
          <a:xfrm>
            <a:off x="2878076" y="108716"/>
            <a:ext cx="428258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 of even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numbers to 20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414297" y="136588"/>
            <a:ext cx="46743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11 is 22</a:t>
            </a:r>
            <a:br>
              <a:rPr lang="en-US" sz="3600" b="1" dirty="0"/>
            </a:br>
            <a:r>
              <a:rPr lang="en-US" sz="3600" b="1" dirty="0"/>
              <a:t>Double 12 is 24</a:t>
            </a:r>
            <a:br>
              <a:rPr lang="en-US" sz="3600" b="1" dirty="0"/>
            </a:br>
            <a:r>
              <a:rPr lang="en-US" sz="3600" b="1" dirty="0"/>
              <a:t>Double 13 is 26</a:t>
            </a:r>
            <a:br>
              <a:rPr lang="en-US" sz="3600" b="1" dirty="0"/>
            </a:br>
            <a:r>
              <a:rPr lang="en-US" sz="3600" b="1" dirty="0"/>
              <a:t>Double 14 is 28</a:t>
            </a:r>
            <a:br>
              <a:rPr lang="en-US" sz="3600" b="1" dirty="0"/>
            </a:br>
            <a:r>
              <a:rPr lang="en-US" sz="3600" b="1" dirty="0"/>
              <a:t>Double 15 is 30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618507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618507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618507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618507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618507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16 is 32</a:t>
            </a:r>
            <a:br>
              <a:rPr lang="en-US" sz="3600" b="1" dirty="0"/>
            </a:br>
            <a:r>
              <a:rPr lang="en-US" sz="3600" b="1" dirty="0"/>
              <a:t>Double 17 is 34</a:t>
            </a:r>
            <a:br>
              <a:rPr lang="en-US" sz="3600" b="1" dirty="0"/>
            </a:br>
            <a:r>
              <a:rPr lang="en-US" sz="3600" b="1" dirty="0"/>
              <a:t>Double 18 is 36</a:t>
            </a:r>
            <a:br>
              <a:rPr lang="en-US" sz="3600" b="1" dirty="0"/>
            </a:br>
            <a:r>
              <a:rPr lang="en-US" sz="3600" b="1" dirty="0"/>
              <a:t>Double 19 is 38</a:t>
            </a:r>
            <a:br>
              <a:rPr lang="en-US" sz="3600" b="1" dirty="0"/>
            </a:br>
            <a:r>
              <a:rPr lang="en-US" sz="3600" b="1" dirty="0"/>
              <a:t>Double 20 is 40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193281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193281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193281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193281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193281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863051-B3C0-AC15-2F5F-CD3D2BDC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8EB7E8-E42F-986C-D3C6-695548EC6998}"/>
              </a:ext>
            </a:extLst>
          </p:cNvPr>
          <p:cNvSpPr/>
          <p:nvPr/>
        </p:nvSpPr>
        <p:spPr>
          <a:xfrm>
            <a:off x="238422" y="33632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18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A1CD5D8-7611-C210-7C09-3E3B09685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B3FA0BE-ADA9-6779-D0B8-AF83C0CD4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7BAE9A-0954-4824-FE23-E3DD3018DC85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9F6677-577C-C4E4-766B-25D529A4D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09FFEE1-1FAF-0D46-BF9D-256F97F9502F}"/>
              </a:ext>
            </a:extLst>
          </p:cNvPr>
          <p:cNvGrpSpPr/>
          <p:nvPr/>
        </p:nvGrpSpPr>
        <p:grpSpPr>
          <a:xfrm>
            <a:off x="3136490" y="2032819"/>
            <a:ext cx="1667114" cy="550606"/>
            <a:chOff x="3136490" y="2032819"/>
            <a:chExt cx="1667114" cy="55060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31F13FC-CEA2-806C-79D4-135AEF454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6490" y="2032819"/>
              <a:ext cx="550606" cy="5506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97E55F4-F5A9-D6C4-5575-1A4B0D6C4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5617" y="2032819"/>
              <a:ext cx="550606" cy="5506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682D478-5D9C-31FD-79BD-61FD8F63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4744" y="2032819"/>
              <a:ext cx="550606" cy="55060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1AB3567-D420-405C-4BD7-85D7C643A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3871" y="2032819"/>
              <a:ext cx="550606" cy="55060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FB40512-489A-E1DE-0F6C-7BFE692BC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2998" y="2032819"/>
              <a:ext cx="550606" cy="550606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E1488D1-2A1C-66B6-4FB6-5077F17DCE80}"/>
              </a:ext>
            </a:extLst>
          </p:cNvPr>
          <p:cNvGrpSpPr/>
          <p:nvPr/>
        </p:nvGrpSpPr>
        <p:grpSpPr>
          <a:xfrm>
            <a:off x="4532125" y="2032819"/>
            <a:ext cx="1667111" cy="550606"/>
            <a:chOff x="4532125" y="2032819"/>
            <a:chExt cx="1667111" cy="55060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48D6233-5EBD-4AE5-961E-3EF9C26F3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2125" y="2032819"/>
              <a:ext cx="550606" cy="550606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C801D6E-4578-A83F-24E4-0ABA0D4918FD}"/>
                </a:ext>
              </a:extLst>
            </p:cNvPr>
            <p:cNvGrpSpPr/>
            <p:nvPr/>
          </p:nvGrpSpPr>
          <p:grpSpPr>
            <a:xfrm>
              <a:off x="4811252" y="2032819"/>
              <a:ext cx="1387984" cy="550606"/>
              <a:chOff x="4811252" y="2032819"/>
              <a:chExt cx="1387984" cy="550606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BDB74F2-C494-9A54-4D2F-AEDF484C8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1252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00A6D1D-4D09-52F4-D0AD-CDC69C61F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0379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F0DEEB6-EB32-07B4-4E24-0491F6A5A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9506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79ADEBB-A34F-C725-26A8-973F82D88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8630" y="2032819"/>
                <a:ext cx="550606" cy="550606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9795DB2-FF81-B339-5CD4-3037403FAD7C}"/>
              </a:ext>
            </a:extLst>
          </p:cNvPr>
          <p:cNvGrpSpPr/>
          <p:nvPr/>
        </p:nvGrpSpPr>
        <p:grpSpPr>
          <a:xfrm>
            <a:off x="3546988" y="3036818"/>
            <a:ext cx="1025012" cy="1070365"/>
            <a:chOff x="3546988" y="3036818"/>
            <a:chExt cx="1025012" cy="107036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B7655CF-D78E-60A6-314B-66030B5E49AB}"/>
                </a:ext>
              </a:extLst>
            </p:cNvPr>
            <p:cNvGrpSpPr/>
            <p:nvPr/>
          </p:nvGrpSpPr>
          <p:grpSpPr>
            <a:xfrm>
              <a:off x="3546988" y="3036818"/>
              <a:ext cx="550606" cy="1070365"/>
              <a:chOff x="3546988" y="3036818"/>
              <a:chExt cx="550606" cy="1070365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6F11371C-3B0F-F7AA-4F3C-9541C3987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556577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31C60145-0B64-C681-840C-EE43AD608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036818"/>
                <a:ext cx="550606" cy="550606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5385318-3B7C-A0D8-D32D-F8C5E6E515C3}"/>
                </a:ext>
              </a:extLst>
            </p:cNvPr>
            <p:cNvGrpSpPr/>
            <p:nvPr/>
          </p:nvGrpSpPr>
          <p:grpSpPr>
            <a:xfrm>
              <a:off x="4021394" y="3036818"/>
              <a:ext cx="550606" cy="1070365"/>
              <a:chOff x="3546988" y="3036818"/>
              <a:chExt cx="550606" cy="1070365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C9955948-B944-41A3-7077-4A68CE4C1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556577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9FFB602A-DFA6-4E6F-05E5-5B52A7FED7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036818"/>
                <a:ext cx="550606" cy="550606"/>
              </a:xfrm>
              <a:prstGeom prst="rect">
                <a:avLst/>
              </a:prstGeom>
            </p:spPr>
          </p:pic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04B957-650A-B276-E1E0-96A329A22A51}"/>
              </a:ext>
            </a:extLst>
          </p:cNvPr>
          <p:cNvGrpSpPr/>
          <p:nvPr/>
        </p:nvGrpSpPr>
        <p:grpSpPr>
          <a:xfrm>
            <a:off x="4818900" y="3052241"/>
            <a:ext cx="1025012" cy="1070365"/>
            <a:chOff x="4818900" y="3052241"/>
            <a:chExt cx="1025012" cy="107036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0F51C14-A5A5-E88D-9B50-462EE52DB1E8}"/>
                </a:ext>
              </a:extLst>
            </p:cNvPr>
            <p:cNvGrpSpPr/>
            <p:nvPr/>
          </p:nvGrpSpPr>
          <p:grpSpPr>
            <a:xfrm>
              <a:off x="4818900" y="3052241"/>
              <a:ext cx="550606" cy="1070365"/>
              <a:chOff x="3546988" y="3036818"/>
              <a:chExt cx="550606" cy="1070365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7570666-1473-6FEA-4EFB-3CA9B6308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556577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27932F28-4650-B338-2CAB-88058AA7B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036818"/>
                <a:ext cx="550606" cy="550606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C7B3DC6-5C02-BC24-22AD-CAD23B732330}"/>
                </a:ext>
              </a:extLst>
            </p:cNvPr>
            <p:cNvGrpSpPr/>
            <p:nvPr/>
          </p:nvGrpSpPr>
          <p:grpSpPr>
            <a:xfrm>
              <a:off x="5293306" y="3052241"/>
              <a:ext cx="550606" cy="1070365"/>
              <a:chOff x="3546988" y="3036818"/>
              <a:chExt cx="550606" cy="1070365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E8105B22-3856-7391-83C1-3A83EEABC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556577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D7A4E0DD-BEDF-8886-E6DA-02B2A30E4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036818"/>
                <a:ext cx="550606" cy="5506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319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F19A62-4130-2DDA-EB39-3F1B823EB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DE2D6C-C5CD-4CF4-FB72-E4652B4EE159}"/>
              </a:ext>
            </a:extLst>
          </p:cNvPr>
          <p:cNvSpPr/>
          <p:nvPr/>
        </p:nvSpPr>
        <p:spPr>
          <a:xfrm>
            <a:off x="238422" y="33632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16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8054000-A247-CE05-C1F5-093EB6195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B6882E7-8DE0-7E01-9BAA-2117BB87A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B41FDF-A17E-F081-916B-11A5FFA5B157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BB3318-85B0-35B4-816A-CED3091A6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681E9983-0453-64C0-5536-F49F36C1CCEB}"/>
              </a:ext>
            </a:extLst>
          </p:cNvPr>
          <p:cNvGrpSpPr/>
          <p:nvPr/>
        </p:nvGrpSpPr>
        <p:grpSpPr>
          <a:xfrm>
            <a:off x="3136490" y="2032819"/>
            <a:ext cx="1667114" cy="550606"/>
            <a:chOff x="3136490" y="2032819"/>
            <a:chExt cx="1667114" cy="55060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F6E8E0E-CB02-06EA-BBA3-BD39A1433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6490" y="2032819"/>
              <a:ext cx="550606" cy="5506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1471498-91F6-8699-98A1-48100CD70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5617" y="2032819"/>
              <a:ext cx="550606" cy="5506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182E693-E7B1-1F53-408F-F6E9B2673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4744" y="2032819"/>
              <a:ext cx="550606" cy="55060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B5EDBA6-2DF2-C54A-5771-AC673B35E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3871" y="2032819"/>
              <a:ext cx="550606" cy="55060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F2AD99E-F48B-DE8F-C263-837267B5C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2998" y="2032819"/>
              <a:ext cx="550606" cy="550606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B404374-774D-562D-0308-EFFC7F29A501}"/>
              </a:ext>
            </a:extLst>
          </p:cNvPr>
          <p:cNvGrpSpPr/>
          <p:nvPr/>
        </p:nvGrpSpPr>
        <p:grpSpPr>
          <a:xfrm>
            <a:off x="4532125" y="2032819"/>
            <a:ext cx="1667111" cy="550606"/>
            <a:chOff x="4532125" y="2032819"/>
            <a:chExt cx="1667111" cy="55060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CE06E96-A7B2-5E5B-C3CE-7CC88F775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2125" y="2032819"/>
              <a:ext cx="550606" cy="550606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9C81775-BAEE-12C4-F4BA-03F749F65114}"/>
                </a:ext>
              </a:extLst>
            </p:cNvPr>
            <p:cNvGrpSpPr/>
            <p:nvPr/>
          </p:nvGrpSpPr>
          <p:grpSpPr>
            <a:xfrm>
              <a:off x="4811252" y="2032819"/>
              <a:ext cx="1387984" cy="550606"/>
              <a:chOff x="4811252" y="2032819"/>
              <a:chExt cx="1387984" cy="550606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B9AAAB20-18F4-1ADF-D607-CEC9D3319C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1252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02FE240-79A2-3328-23AD-1FBEF23C9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0379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18991E0-CE17-0051-FED3-CA4787869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9506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0B73C570-B538-F945-5782-166B0EFDA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8630" y="2032819"/>
                <a:ext cx="550606" cy="550606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27DD618-46FA-5AD4-912C-244B2E4C9A6C}"/>
              </a:ext>
            </a:extLst>
          </p:cNvPr>
          <p:cNvGrpSpPr/>
          <p:nvPr/>
        </p:nvGrpSpPr>
        <p:grpSpPr>
          <a:xfrm>
            <a:off x="3546988" y="3036818"/>
            <a:ext cx="1025012" cy="1070365"/>
            <a:chOff x="3546988" y="3036818"/>
            <a:chExt cx="1025012" cy="107036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D31BE78-986F-309D-8F39-969B3028F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6988" y="3036818"/>
              <a:ext cx="550606" cy="550606"/>
            </a:xfrm>
            <a:prstGeom prst="rect">
              <a:avLst/>
            </a:prstGeom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D722D35-7BC8-76FB-BDF6-2367E3D9914F}"/>
                </a:ext>
              </a:extLst>
            </p:cNvPr>
            <p:cNvGrpSpPr/>
            <p:nvPr/>
          </p:nvGrpSpPr>
          <p:grpSpPr>
            <a:xfrm>
              <a:off x="4021394" y="3036818"/>
              <a:ext cx="550606" cy="1070365"/>
              <a:chOff x="3546988" y="3036818"/>
              <a:chExt cx="550606" cy="1070365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6AB49321-8D31-D555-5F17-530B3F815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556577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48051EC4-A6DE-7AF4-28AB-B49214BB4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036818"/>
                <a:ext cx="550606" cy="550606"/>
              </a:xfrm>
              <a:prstGeom prst="rect">
                <a:avLst/>
              </a:prstGeom>
            </p:spPr>
          </p:pic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A9EDAA4-B981-66F5-B4D9-45ABBD2F9C6B}"/>
              </a:ext>
            </a:extLst>
          </p:cNvPr>
          <p:cNvGrpSpPr/>
          <p:nvPr/>
        </p:nvGrpSpPr>
        <p:grpSpPr>
          <a:xfrm>
            <a:off x="4818900" y="3052241"/>
            <a:ext cx="1025012" cy="1070365"/>
            <a:chOff x="4818900" y="3052241"/>
            <a:chExt cx="1025012" cy="107036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20D91D9-0CBF-EA17-8A04-8A35D2D7EF56}"/>
                </a:ext>
              </a:extLst>
            </p:cNvPr>
            <p:cNvGrpSpPr/>
            <p:nvPr/>
          </p:nvGrpSpPr>
          <p:grpSpPr>
            <a:xfrm>
              <a:off x="4818900" y="3052241"/>
              <a:ext cx="550606" cy="1070365"/>
              <a:chOff x="3546988" y="3036818"/>
              <a:chExt cx="550606" cy="1070365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FE45A8A2-C0E1-398B-ADF2-6C049BEDD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556577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0566740A-073B-7BB7-1C73-A8C8AAE03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036818"/>
                <a:ext cx="550606" cy="550606"/>
              </a:xfrm>
              <a:prstGeom prst="rect">
                <a:avLst/>
              </a:prstGeom>
            </p:spPr>
          </p:pic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3D5F854-2B56-84F8-0FE4-182ACFD96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93306" y="3052241"/>
              <a:ext cx="550606" cy="550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33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B55855-DE69-9FC9-BF19-40451319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7F4908-FD6D-3033-B87B-7B64548592B5}"/>
              </a:ext>
            </a:extLst>
          </p:cNvPr>
          <p:cNvSpPr/>
          <p:nvPr/>
        </p:nvSpPr>
        <p:spPr>
          <a:xfrm>
            <a:off x="238422" y="33632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14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4FB94170-5E3D-2C5E-ABDC-A8D2885D0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2E4C7DA-DBEC-C2D4-ACA2-F22DFF5B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69AE7F-D29B-6AB6-BDC8-7419150290D4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DA7C32-5FED-45EA-74E1-DB83C2122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606F0B87-67E6-F262-0CA0-B054C42298BC}"/>
              </a:ext>
            </a:extLst>
          </p:cNvPr>
          <p:cNvGrpSpPr/>
          <p:nvPr/>
        </p:nvGrpSpPr>
        <p:grpSpPr>
          <a:xfrm>
            <a:off x="3136490" y="2032819"/>
            <a:ext cx="1667114" cy="550606"/>
            <a:chOff x="3136490" y="2032819"/>
            <a:chExt cx="1667114" cy="55060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190C916-C544-1BE9-F087-037F1B5C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6490" y="2032819"/>
              <a:ext cx="550606" cy="5506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C4259ED-78FA-47DB-A392-711D31930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5617" y="2032819"/>
              <a:ext cx="550606" cy="5506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EC2DD30-4E8F-6F15-12F7-40188B586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4744" y="2032819"/>
              <a:ext cx="550606" cy="55060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BA97A6C-03D5-AA48-2DC7-111FA067B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3871" y="2032819"/>
              <a:ext cx="550606" cy="55060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297A551-5062-3AD8-92AC-98B2D66E3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2998" y="2032819"/>
              <a:ext cx="550606" cy="550606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EB8CD8F-097B-41D5-9B7C-1BB4119BB608}"/>
              </a:ext>
            </a:extLst>
          </p:cNvPr>
          <p:cNvGrpSpPr/>
          <p:nvPr/>
        </p:nvGrpSpPr>
        <p:grpSpPr>
          <a:xfrm>
            <a:off x="4532125" y="2032819"/>
            <a:ext cx="1667111" cy="550606"/>
            <a:chOff x="4532125" y="2032819"/>
            <a:chExt cx="1667111" cy="55060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3383987-7B01-56C3-566B-BDDF4A3D7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2125" y="2032819"/>
              <a:ext cx="550606" cy="550606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0F5C70A-4922-A1E5-0F45-337883006500}"/>
                </a:ext>
              </a:extLst>
            </p:cNvPr>
            <p:cNvGrpSpPr/>
            <p:nvPr/>
          </p:nvGrpSpPr>
          <p:grpSpPr>
            <a:xfrm>
              <a:off x="4811252" y="2032819"/>
              <a:ext cx="1387984" cy="550606"/>
              <a:chOff x="4811252" y="2032819"/>
              <a:chExt cx="1387984" cy="550606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C9CF7FE-7E49-B6EC-2063-031C0538F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1252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FB3F2298-AD97-8157-D585-8F7262F6F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0379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6799DBC-B9AF-834E-A9BB-8410A3A3FF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9506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B168BFBD-2F93-E251-446D-0969B2046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8630" y="2032819"/>
                <a:ext cx="550606" cy="550606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1B2F229-6678-164C-EAC5-3F24B8907010}"/>
              </a:ext>
            </a:extLst>
          </p:cNvPr>
          <p:cNvGrpSpPr/>
          <p:nvPr/>
        </p:nvGrpSpPr>
        <p:grpSpPr>
          <a:xfrm>
            <a:off x="3546988" y="3036818"/>
            <a:ext cx="1025012" cy="550606"/>
            <a:chOff x="3546988" y="3036818"/>
            <a:chExt cx="1025012" cy="550606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34FB417-F422-9D3A-573E-6F9A8E737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6988" y="3036818"/>
              <a:ext cx="550606" cy="55060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6026A22-CD41-76CC-3403-7643BD8A3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1394" y="3036818"/>
              <a:ext cx="550606" cy="55060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8A9722A-92BD-DFCC-1E89-F71C06A830B8}"/>
              </a:ext>
            </a:extLst>
          </p:cNvPr>
          <p:cNvGrpSpPr/>
          <p:nvPr/>
        </p:nvGrpSpPr>
        <p:grpSpPr>
          <a:xfrm>
            <a:off x="4818900" y="3052241"/>
            <a:ext cx="1025012" cy="550606"/>
            <a:chOff x="4818900" y="3052241"/>
            <a:chExt cx="1025012" cy="550606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E016BDC-2EF6-5C3A-32B3-BB79A2470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18900" y="3052241"/>
              <a:ext cx="550606" cy="550606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F6DB3C3-0965-88AF-0504-4025763D1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93306" y="3052241"/>
              <a:ext cx="550606" cy="550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5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5 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25 -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94393B-BFE8-B931-45CA-1728F5929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F8CA9-A336-6DEF-1589-5234527F926A}"/>
              </a:ext>
            </a:extLst>
          </p:cNvPr>
          <p:cNvSpPr/>
          <p:nvPr/>
        </p:nvSpPr>
        <p:spPr>
          <a:xfrm>
            <a:off x="238422" y="33632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12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DE679A7-F5E3-8DFE-4CAE-6049EAFF4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4B72456C-5DBE-2681-0014-2B25E0B35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B67D4D-B57D-EFFE-1087-26A04DAF82F7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C3E6F8-6C10-3DF6-F3C1-D238BA7D3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310C97DA-7E63-3F74-C44E-2E5741170FC3}"/>
              </a:ext>
            </a:extLst>
          </p:cNvPr>
          <p:cNvGrpSpPr/>
          <p:nvPr/>
        </p:nvGrpSpPr>
        <p:grpSpPr>
          <a:xfrm>
            <a:off x="3136490" y="2032819"/>
            <a:ext cx="1667114" cy="550606"/>
            <a:chOff x="3136490" y="2032819"/>
            <a:chExt cx="1667114" cy="55060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CA83731-78A8-7735-9471-AEB79C018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6490" y="2032819"/>
              <a:ext cx="550606" cy="5506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58943C3-BAB0-AE06-3702-F92894C3A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5617" y="2032819"/>
              <a:ext cx="550606" cy="5506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D39A339-D631-64C2-7C35-FF4CF6E8A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4744" y="2032819"/>
              <a:ext cx="550606" cy="55060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C8CD939-8770-648A-38DC-CE25C3AD9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3871" y="2032819"/>
              <a:ext cx="550606" cy="55060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95BD84D-C006-8A36-6588-2AD920DC0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2998" y="2032819"/>
              <a:ext cx="550606" cy="550606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D93A2B4-1295-EE88-2C22-31ABB3DA450E}"/>
              </a:ext>
            </a:extLst>
          </p:cNvPr>
          <p:cNvGrpSpPr/>
          <p:nvPr/>
        </p:nvGrpSpPr>
        <p:grpSpPr>
          <a:xfrm>
            <a:off x="4532125" y="2032819"/>
            <a:ext cx="1667111" cy="550606"/>
            <a:chOff x="4532125" y="2032819"/>
            <a:chExt cx="1667111" cy="55060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91BFEA3-1489-FAF9-C9A5-C3C95765F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2125" y="2032819"/>
              <a:ext cx="550606" cy="550606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D759672-DA94-F80D-1044-1C51A808A461}"/>
                </a:ext>
              </a:extLst>
            </p:cNvPr>
            <p:cNvGrpSpPr/>
            <p:nvPr/>
          </p:nvGrpSpPr>
          <p:grpSpPr>
            <a:xfrm>
              <a:off x="4811252" y="2032819"/>
              <a:ext cx="1387984" cy="550606"/>
              <a:chOff x="4811252" y="2032819"/>
              <a:chExt cx="1387984" cy="550606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D52AE6B-7E78-8B0C-B11C-280145389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1252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3B782FA-F8CB-FF6A-CDA9-6C53C095D5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0379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4FD14DB-C41F-D291-A4EE-96BB218F2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9506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8243905-E9A9-E757-464B-C80F35FCE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8630" y="2032819"/>
                <a:ext cx="550606" cy="550606"/>
              </a:xfrm>
              <a:prstGeom prst="rect">
                <a:avLst/>
              </a:prstGeom>
            </p:spPr>
          </p:pic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D41BE01C-80C9-8247-98CD-AE2763F0793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1394" y="3036818"/>
            <a:ext cx="550606" cy="55060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64BFFAC-D43B-E4E6-D8FD-F4ED83D88F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8900" y="3052241"/>
            <a:ext cx="550606" cy="5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9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Halve 12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5183708" y="155641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Halve 16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Halve 20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Halve 18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Halve 14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5183708" y="2518078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5183708" y="3428380"/>
            <a:ext cx="72547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5183707" y="4488763"/>
            <a:ext cx="60960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5183708" y="551262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81305B-D2C0-CD46-0F88-0630D995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63" y="1991409"/>
            <a:ext cx="2053550" cy="21676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F70BD6-EC97-D23F-31FD-B4B5EDB05B42}"/>
              </a:ext>
            </a:extLst>
          </p:cNvPr>
          <p:cNvSpPr/>
          <p:nvPr/>
        </p:nvSpPr>
        <p:spPr>
          <a:xfrm>
            <a:off x="2437009" y="1809135"/>
            <a:ext cx="6563728" cy="1811782"/>
          </a:xfrm>
          <a:prstGeom prst="wedgeRoundRectCallout">
            <a:avLst>
              <a:gd name="adj1" fmla="val -68011"/>
              <a:gd name="adj2" fmla="val 412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83311" y="448932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5913-1B51-3E39-1A7E-7AE512BFE68C}"/>
              </a:ext>
            </a:extLst>
          </p:cNvPr>
          <p:cNvSpPr txBox="1"/>
          <p:nvPr/>
        </p:nvSpPr>
        <p:spPr>
          <a:xfrm>
            <a:off x="2682270" y="1846926"/>
            <a:ext cx="58029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When you halve a number, you split it into two equal groups.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7017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634</TotalTime>
  <Words>135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35</cp:revision>
  <dcterms:created xsi:type="dcterms:W3CDTF">2013-01-27T09:14:16Z</dcterms:created>
  <dcterms:modified xsi:type="dcterms:W3CDTF">2026-03-03T14:14:53Z</dcterms:modified>
  <cp:category/>
</cp:coreProperties>
</file>