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9" r:id="rId3"/>
    <p:sldId id="291" r:id="rId4"/>
    <p:sldId id="290" r:id="rId5"/>
    <p:sldId id="28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8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346423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0BEBF-7CC8-7727-739F-F5CAED5936E9}"/>
              </a:ext>
            </a:extLst>
          </p:cNvPr>
          <p:cNvSpPr txBox="1"/>
          <p:nvPr/>
        </p:nvSpPr>
        <p:spPr>
          <a:xfrm>
            <a:off x="894735" y="902061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Repeated division by 10</a:t>
            </a:r>
          </a:p>
          <a:p>
            <a:pPr algn="ctr"/>
            <a:r>
              <a:rPr lang="en-GB" sz="3600" dirty="0"/>
              <a:t>(÷ 10 ÷ 10)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80" y="1373341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4572000" y="1629675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4572000" y="3363294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949141" y="155096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001" y="279318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22" y="4312845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949141" y="304659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949141" y="454222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1634D-0477-77BA-6911-FEDCF5301257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____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444178" y="1333240"/>
            <a:ext cx="14551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691125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1900 ÷ ___ ÷ ___ = 19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4213083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7400 ÷ ____ = 74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952104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1900 ÷ ___  = 19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3140357" y="164178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3140357" y="290963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CD71-B6D3-3992-3DE8-177FA798710B}"/>
              </a:ext>
            </a:extLst>
          </p:cNvPr>
          <p:cNvSpPr txBox="1"/>
          <p:nvPr/>
        </p:nvSpPr>
        <p:spPr>
          <a:xfrm>
            <a:off x="4642504" y="163172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3366321" y="4207626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4A49-33BB-D059-4527-FBED5FBF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3" y="121509"/>
            <a:ext cx="1252695" cy="125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4AB6CE-8981-7BA2-7A15-ADE9250D6F22}"/>
              </a:ext>
            </a:extLst>
          </p:cNvPr>
          <p:cNvSpPr txBox="1"/>
          <p:nvPr/>
        </p:nvSpPr>
        <p:spPr>
          <a:xfrm>
            <a:off x="838200" y="5463148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7400 ÷ ___ ÷ ___ = 74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A588A-562D-6052-6D1A-0EBA1A6C427D}"/>
              </a:ext>
            </a:extLst>
          </p:cNvPr>
          <p:cNvSpPr txBox="1"/>
          <p:nvPr/>
        </p:nvSpPr>
        <p:spPr>
          <a:xfrm>
            <a:off x="3140357" y="5413812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C4D1D0-2ED3-B0C3-457D-FC9873199B0A}"/>
              </a:ext>
            </a:extLst>
          </p:cNvPr>
          <p:cNvSpPr txBox="1"/>
          <p:nvPr/>
        </p:nvSpPr>
        <p:spPr>
          <a:xfrm>
            <a:off x="4642504" y="5403748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06350" y="200893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63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192398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6300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3767622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74,000 ÷ 10 ÷ 10 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4555234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74,000 ÷ 100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2980010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6300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224560" y="2916722"/>
            <a:ext cx="9036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63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5346251" y="3665865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740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4661722" y="4474105"/>
            <a:ext cx="130696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740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79D6A-2F8A-2DF8-72DD-AD993A605BB0}"/>
              </a:ext>
            </a:extLst>
          </p:cNvPr>
          <p:cNvSpPr/>
          <p:nvPr/>
        </p:nvSpPr>
        <p:spPr>
          <a:xfrm>
            <a:off x="1706252" y="5247764"/>
            <a:ext cx="125376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BE930-D042-10CF-131B-5492B5542627}"/>
              </a:ext>
            </a:extLst>
          </p:cNvPr>
          <p:cNvSpPr txBox="1"/>
          <p:nvPr/>
        </p:nvSpPr>
        <p:spPr>
          <a:xfrm>
            <a:off x="1107590" y="5368373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_____ ÷ 10 ÷ 10 = 25 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05417" y="1650996"/>
              <a:ext cx="5607517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= 500 ÷ 10 ÷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1399</TotalTime>
  <Words>151</Words>
  <Application>Microsoft Office PowerPoint</Application>
  <PresentationFormat>On-screen Show (4:3)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2026-03-23T17:20:47Z</dcterms:modified>
  <cp:category/>
</cp:coreProperties>
</file>