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5" r:id="rId3"/>
    <p:sldId id="297" r:id="rId4"/>
    <p:sldId id="299" r:id="rId5"/>
    <p:sldId id="283" r:id="rId6"/>
    <p:sldId id="28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116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00167-A3AA-E1E3-1CF8-1DB7635C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014A1-A1F5-7BAE-E0C0-4D25F73EC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2D425-B980-4BE2-C5F8-9D1A59ACF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EA5C0-9C30-DE78-6C18-6002A83B9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0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7013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725" y="3122387"/>
            <a:ext cx="3471310" cy="3665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E6CCF1-CD90-FEAF-8FE1-E442B4B81FB3}"/>
              </a:ext>
            </a:extLst>
          </p:cNvPr>
          <p:cNvSpPr txBox="1"/>
          <p:nvPr/>
        </p:nvSpPr>
        <p:spPr>
          <a:xfrm>
            <a:off x="894735" y="905404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decimals </a:t>
            </a:r>
          </a:p>
          <a:p>
            <a:pPr algn="ctr"/>
            <a:r>
              <a:rPr lang="en-GB" sz="5400" dirty="0"/>
              <a:t>by 10, 100 &amp; 1000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11807" y="1963709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391762" y="2423438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11807" y="3403478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391762" y="3863207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44163" y="2375817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44163" y="3816342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A6F0C-16EE-617D-7B14-EF007C36F385}"/>
              </a:ext>
            </a:extLst>
          </p:cNvPr>
          <p:cNvSpPr txBox="1"/>
          <p:nvPr/>
        </p:nvSpPr>
        <p:spPr>
          <a:xfrm>
            <a:off x="711807" y="481731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BBCCF-1DC4-7B8C-AF7F-0C5B5C779C5B}"/>
              </a:ext>
            </a:extLst>
          </p:cNvPr>
          <p:cNvSpPr/>
          <p:nvPr/>
        </p:nvSpPr>
        <p:spPr>
          <a:xfrm>
            <a:off x="1391762" y="527704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B90BC-D38B-38E6-75EF-85BA4539E140}"/>
              </a:ext>
            </a:extLst>
          </p:cNvPr>
          <p:cNvSpPr txBox="1"/>
          <p:nvPr/>
        </p:nvSpPr>
        <p:spPr>
          <a:xfrm>
            <a:off x="1544163" y="523017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25877" y="51707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/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F6D54-A85B-B136-CD86-894CAFD53A12}"/>
              </a:ext>
            </a:extLst>
          </p:cNvPr>
          <p:cNvGrpSpPr/>
          <p:nvPr/>
        </p:nvGrpSpPr>
        <p:grpSpPr>
          <a:xfrm>
            <a:off x="3158708" y="4199568"/>
            <a:ext cx="3647440" cy="923330"/>
            <a:chOff x="3158708" y="4199568"/>
            <a:chExt cx="3647440" cy="9233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B7098D-3801-9355-5A72-6B0A8B74273C}"/>
                </a:ext>
              </a:extLst>
            </p:cNvPr>
            <p:cNvSpPr/>
            <p:nvPr/>
          </p:nvSpPr>
          <p:spPr>
            <a:xfrm>
              <a:off x="3158708" y="4199568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17F763E-CC1E-FB22-AC3B-971D602BA30C}"/>
                </a:ext>
              </a:extLst>
            </p:cNvPr>
            <p:cNvSpPr/>
            <p:nvPr/>
          </p:nvSpPr>
          <p:spPr>
            <a:xfrm>
              <a:off x="4481404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898FF70-75A2-AB7F-C608-84432618428A}"/>
                </a:ext>
              </a:extLst>
            </p:cNvPr>
            <p:cNvSpPr/>
            <p:nvPr/>
          </p:nvSpPr>
          <p:spPr>
            <a:xfrm>
              <a:off x="5804100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25877" y="517078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25877" y="517078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7.2</a:t>
              </a:r>
            </a:p>
            <a:p>
              <a:pPr algn="ctr">
                <a:buNone/>
              </a:pPr>
              <a:r>
                <a:rPr lang="en-US" sz="3200" b="1" dirty="0"/>
                <a:t>72 ÷ 10 = 7.2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3854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6C989-E143-C8FF-E03B-1B5B6C44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26CB2690-5A76-CD63-F667-9A7FA1D4F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E4B7A7-2B6D-8491-EAC2-D93000B23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7752B7-0C87-768C-875C-64198D8A7116}"/>
              </a:ext>
            </a:extLst>
          </p:cNvPr>
          <p:cNvGrpSpPr/>
          <p:nvPr/>
        </p:nvGrpSpPr>
        <p:grpSpPr>
          <a:xfrm>
            <a:off x="1910547" y="383332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0F56AF83-C235-F31F-EACC-06F13B71E4EC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CDBF55-0A16-64C8-68DE-3BD75E5BC59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15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28343CE-CC21-3F2C-7693-EE40CC6D4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5603C1-B5AB-5EA4-18DE-0675A543D7AA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D43BFB4C-4888-75C5-6397-D1E760923CA0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A53B15-51A4-0E86-E62A-8973609547E9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D0ADF3-3B3A-5A5E-AAE5-8FB1D7385FA5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1F23B7-5CBF-A829-0D2F-6D072BEE2477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C7C8B7F2-85AA-9958-CACB-055FFB64C0B1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F669D918-4607-6368-A554-1CA22A36BC24}"/>
              </a:ext>
            </a:extLst>
          </p:cNvPr>
          <p:cNvGrpSpPr/>
          <p:nvPr/>
        </p:nvGrpSpPr>
        <p:grpSpPr>
          <a:xfrm>
            <a:off x="1910547" y="383332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44FC9C4-0EBE-C145-3334-E05C9E55B9E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6D51D93A-F3EF-AF0B-7E3D-F62BB986F1BD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F4195F1-8848-42B2-6D0E-2AE9195C855F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3EEE-F066-42AB-3890-AA4CD42843C3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DA9E2-7895-7AA5-8D20-A2A7D91EAD51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C08323-DB7B-1E21-1DD2-05A6DA63CD11}"/>
              </a:ext>
            </a:extLst>
          </p:cNvPr>
          <p:cNvGrpSpPr/>
          <p:nvPr/>
        </p:nvGrpSpPr>
        <p:grpSpPr>
          <a:xfrm>
            <a:off x="1240513" y="4058671"/>
            <a:ext cx="4340734" cy="923330"/>
            <a:chOff x="1302696" y="4918780"/>
            <a:chExt cx="4340734" cy="9233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2304A45-B039-962D-4ED6-EDE884EDC185}"/>
                </a:ext>
              </a:extLst>
            </p:cNvPr>
            <p:cNvSpPr/>
            <p:nvPr/>
          </p:nvSpPr>
          <p:spPr>
            <a:xfrm>
              <a:off x="1302696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ECDEDE27-9CAD-BB46-EB46-73F4B7533161}"/>
                </a:ext>
              </a:extLst>
            </p:cNvPr>
            <p:cNvSpPr/>
            <p:nvPr/>
          </p:nvSpPr>
          <p:spPr>
            <a:xfrm>
              <a:off x="2415591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A6A97D-93AF-3CB6-D3CA-3A928D5FD857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CAA879-4CAB-8C6C-99FF-9B34DFAEC419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89AAD-A15F-FE2A-7DB6-37FA6369E329}"/>
              </a:ext>
            </a:extLst>
          </p:cNvPr>
          <p:cNvGrpSpPr/>
          <p:nvPr/>
        </p:nvGrpSpPr>
        <p:grpSpPr>
          <a:xfrm>
            <a:off x="2408832" y="4058671"/>
            <a:ext cx="4340734" cy="923330"/>
            <a:chOff x="1302696" y="4918780"/>
            <a:chExt cx="4340734" cy="9233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D7E6CA-9129-012A-4416-9C023DD1D5D5}"/>
                </a:ext>
              </a:extLst>
            </p:cNvPr>
            <p:cNvSpPr/>
            <p:nvPr/>
          </p:nvSpPr>
          <p:spPr>
            <a:xfrm>
              <a:off x="1302696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B8CABC-7510-1329-0395-A6A8FEDE3E60}"/>
                </a:ext>
              </a:extLst>
            </p:cNvPr>
            <p:cNvSpPr/>
            <p:nvPr/>
          </p:nvSpPr>
          <p:spPr>
            <a:xfrm>
              <a:off x="2415591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6F23B6-B364-25D0-6B78-906917B83EC3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55558C-FD1F-03F3-CB09-1A37BEECCFB5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2689AA-458F-CE5B-2065-64B5B1A61DE0}"/>
              </a:ext>
            </a:extLst>
          </p:cNvPr>
          <p:cNvSpPr/>
          <p:nvPr/>
        </p:nvSpPr>
        <p:spPr>
          <a:xfrm>
            <a:off x="4606911" y="405867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263CCF-4F5A-9AA8-194A-7AB9E443F2F5}"/>
              </a:ext>
            </a:extLst>
          </p:cNvPr>
          <p:cNvGrpSpPr/>
          <p:nvPr/>
        </p:nvGrpSpPr>
        <p:grpSpPr>
          <a:xfrm>
            <a:off x="1910547" y="383332"/>
            <a:ext cx="6834076" cy="1927109"/>
            <a:chOff x="3588774" y="1281028"/>
            <a:chExt cx="4785823" cy="103728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D69698F-5550-66F0-91AA-192A92A2D3F1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7C30F0-E6EA-A228-A069-4EA093691483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a </a:t>
              </a:r>
            </a:p>
            <a:p>
              <a:pPr algn="ctr">
                <a:buNone/>
              </a:pPr>
              <a:r>
                <a:rPr lang="en-US" sz="3200" b="1" dirty="0"/>
                <a:t>place value holder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AED9B86B-0743-960E-B43A-668A9AC4AC30}"/>
              </a:ext>
            </a:extLst>
          </p:cNvPr>
          <p:cNvGrpSpPr/>
          <p:nvPr/>
        </p:nvGrpSpPr>
        <p:grpSpPr>
          <a:xfrm>
            <a:off x="1910547" y="383332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FF3CCE4C-3366-08A7-0EB6-AF95BED02177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3DF47367-61CA-1668-19C6-B4254D6FC81D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0.15</a:t>
              </a:r>
            </a:p>
            <a:p>
              <a:pPr algn="ctr">
                <a:buNone/>
              </a:pPr>
              <a:r>
                <a:rPr lang="en-US" sz="3200" b="1" dirty="0"/>
                <a:t>15 ÷ 100 = 0.15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57386" y="471321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3812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57386" y="471321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places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57386" y="471321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3.812</a:t>
              </a:r>
            </a:p>
            <a:p>
              <a:pPr algn="ctr">
                <a:buNone/>
              </a:pPr>
              <a:r>
                <a:rPr lang="en-US" sz="3200" b="1" dirty="0"/>
                <a:t>3812 ÷ 1000 = 3.812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296067-3247-A852-DAB4-3DD88E178DB2}"/>
              </a:ext>
            </a:extLst>
          </p:cNvPr>
          <p:cNvGraphicFramePr>
            <a:graphicFrameLocks noGrp="1"/>
          </p:cNvGraphicFramePr>
          <p:nvPr/>
        </p:nvGraphicFramePr>
        <p:xfrm>
          <a:off x="1224623" y="3478885"/>
          <a:ext cx="6987295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8185">
                  <a:extLst>
                    <a:ext uri="{9D8B030D-6E8A-4147-A177-3AD203B41FA5}">
                      <a16:colId xmlns:a16="http://schemas.microsoft.com/office/drawing/2014/main" val="4044148140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998185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4F0E7E8-ABAF-7B07-9E69-65F815E082E0}"/>
              </a:ext>
            </a:extLst>
          </p:cNvPr>
          <p:cNvSpPr/>
          <p:nvPr/>
        </p:nvSpPr>
        <p:spPr>
          <a:xfrm>
            <a:off x="2242032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B62BEA-967B-8602-56ED-126A38BB4288}"/>
              </a:ext>
            </a:extLst>
          </p:cNvPr>
          <p:cNvSpPr/>
          <p:nvPr/>
        </p:nvSpPr>
        <p:spPr>
          <a:xfrm>
            <a:off x="3259441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0FC7-95C4-4CDC-5E4B-E4AA4AEA88D4}"/>
              </a:ext>
            </a:extLst>
          </p:cNvPr>
          <p:cNvSpPr/>
          <p:nvPr/>
        </p:nvSpPr>
        <p:spPr>
          <a:xfrm>
            <a:off x="4276850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FEB4B-7A23-3B6E-6E36-0F8671BD5BCC}"/>
              </a:ext>
            </a:extLst>
          </p:cNvPr>
          <p:cNvSpPr/>
          <p:nvPr/>
        </p:nvSpPr>
        <p:spPr>
          <a:xfrm>
            <a:off x="5294259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DE3F1F-BB10-97F8-8BEC-E0B890D12DAF}"/>
              </a:ext>
            </a:extLst>
          </p:cNvPr>
          <p:cNvSpPr/>
          <p:nvPr/>
        </p:nvSpPr>
        <p:spPr>
          <a:xfrm>
            <a:off x="6311668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AE8C8-C15A-22F8-5E2B-0CD2C78E44F0}"/>
              </a:ext>
            </a:extLst>
          </p:cNvPr>
          <p:cNvSpPr/>
          <p:nvPr/>
        </p:nvSpPr>
        <p:spPr>
          <a:xfrm>
            <a:off x="4723433" y="352584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9511CA-53BC-A08B-401D-F30CD030D9FF}"/>
              </a:ext>
            </a:extLst>
          </p:cNvPr>
          <p:cNvSpPr/>
          <p:nvPr/>
        </p:nvSpPr>
        <p:spPr>
          <a:xfrm>
            <a:off x="7329078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C1ACD-0CBD-F2C5-2ADD-EAB3D607C5F4}"/>
              </a:ext>
            </a:extLst>
          </p:cNvPr>
          <p:cNvGrpSpPr/>
          <p:nvPr/>
        </p:nvGrpSpPr>
        <p:grpSpPr>
          <a:xfrm>
            <a:off x="1230648" y="4001679"/>
            <a:ext cx="5037568" cy="923330"/>
            <a:chOff x="3772383" y="5004555"/>
            <a:chExt cx="5037568" cy="9233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BF6BA5-B4B8-CA7A-89E3-4CA27D814703}"/>
                </a:ext>
              </a:extLst>
            </p:cNvPr>
            <p:cNvSpPr/>
            <p:nvPr/>
          </p:nvSpPr>
          <p:spPr>
            <a:xfrm>
              <a:off x="377238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EF3CE8-69E7-FD72-58AD-279EDBEEBA3D}"/>
                </a:ext>
              </a:extLst>
            </p:cNvPr>
            <p:cNvSpPr/>
            <p:nvPr/>
          </p:nvSpPr>
          <p:spPr>
            <a:xfrm>
              <a:off x="483315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D276F1-0A8B-A769-C18E-ACE87B72036B}"/>
                </a:ext>
              </a:extLst>
            </p:cNvPr>
            <p:cNvSpPr/>
            <p:nvPr/>
          </p:nvSpPr>
          <p:spPr>
            <a:xfrm>
              <a:off x="5831044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675DD-626F-ED85-994E-8219E1C7319E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7974CC-B82A-5624-529C-496221FBFEB6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4179510-E362-A9C6-82B2-01A48B37858C}"/>
              </a:ext>
            </a:extLst>
          </p:cNvPr>
          <p:cNvSpPr/>
          <p:nvPr/>
        </p:nvSpPr>
        <p:spPr>
          <a:xfrm>
            <a:off x="1224623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6C0355-BAE4-799C-C1BB-56F7D7C9045E}"/>
              </a:ext>
            </a:extLst>
          </p:cNvPr>
          <p:cNvGrpSpPr/>
          <p:nvPr/>
        </p:nvGrpSpPr>
        <p:grpSpPr>
          <a:xfrm>
            <a:off x="2204649" y="4001679"/>
            <a:ext cx="5037568" cy="923330"/>
            <a:chOff x="3772383" y="5004555"/>
            <a:chExt cx="5037568" cy="9233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6C1C9C-EFA2-68A4-156B-875D680AC38B}"/>
                </a:ext>
              </a:extLst>
            </p:cNvPr>
            <p:cNvSpPr/>
            <p:nvPr/>
          </p:nvSpPr>
          <p:spPr>
            <a:xfrm>
              <a:off x="377238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F8A747-02CB-074C-E694-05822EEBF124}"/>
                </a:ext>
              </a:extLst>
            </p:cNvPr>
            <p:cNvSpPr/>
            <p:nvPr/>
          </p:nvSpPr>
          <p:spPr>
            <a:xfrm>
              <a:off x="483315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1AEDB7-82BB-74E6-3928-7795CA46D156}"/>
                </a:ext>
              </a:extLst>
            </p:cNvPr>
            <p:cNvSpPr/>
            <p:nvPr/>
          </p:nvSpPr>
          <p:spPr>
            <a:xfrm>
              <a:off x="5831044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DD3136-A754-0E4F-8B3B-5B1DBC115BE3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CA0A72-7CAF-8836-3F6C-635B02968A8E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696380-12F7-D734-85FC-BDF0268065D0}"/>
              </a:ext>
            </a:extLst>
          </p:cNvPr>
          <p:cNvGrpSpPr/>
          <p:nvPr/>
        </p:nvGrpSpPr>
        <p:grpSpPr>
          <a:xfrm>
            <a:off x="3318930" y="4001679"/>
            <a:ext cx="5037568" cy="923330"/>
            <a:chOff x="3772383" y="5004555"/>
            <a:chExt cx="5037568" cy="9233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9AB72F-E4DF-DD41-7D88-A52E4577F5F3}"/>
                </a:ext>
              </a:extLst>
            </p:cNvPr>
            <p:cNvSpPr/>
            <p:nvPr/>
          </p:nvSpPr>
          <p:spPr>
            <a:xfrm>
              <a:off x="377238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24CD0C8-356F-38D5-D4DF-8EE47F8F77F7}"/>
                </a:ext>
              </a:extLst>
            </p:cNvPr>
            <p:cNvSpPr/>
            <p:nvPr/>
          </p:nvSpPr>
          <p:spPr>
            <a:xfrm>
              <a:off x="483315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84351F-84E3-4149-EF8C-352C54084A5D}"/>
                </a:ext>
              </a:extLst>
            </p:cNvPr>
            <p:cNvSpPr/>
            <p:nvPr/>
          </p:nvSpPr>
          <p:spPr>
            <a:xfrm>
              <a:off x="5831044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2854B7-1F1E-6FE9-5D3C-CE1BE6C16B7C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442E84-D5E0-0648-CE61-F28C95D83D87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0954 0.003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12275 -4.44444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2153 0.000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63495" y="2058924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880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147052" y="1949680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147053" y="296671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8.8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147053" y="3925363"/>
            <a:ext cx="113981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0.88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147052" y="4880317"/>
            <a:ext cx="13976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0.088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226163" y="2000475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1.1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226619" y="2976390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0.11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63495" y="3010087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880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63495" y="3977756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880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242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11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11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11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63495" y="4937173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88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315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22.2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491858" y="3925363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0.011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677265" y="4794459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0.222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05417" y="1650996"/>
              <a:ext cx="5607517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0.5 = 500 ÷ 1000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1410</TotalTime>
  <Words>318</Words>
  <Application>Microsoft Office PowerPoint</Application>
  <PresentationFormat>On-screen Show (4:3)</PresentationFormat>
  <Paragraphs>94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2026-03-25T16:48:37Z</dcterms:modified>
  <cp:category/>
</cp:coreProperties>
</file>