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7" r:id="rId3"/>
    <p:sldId id="310" r:id="rId4"/>
    <p:sldId id="339" r:id="rId5"/>
    <p:sldId id="338" r:id="rId6"/>
    <p:sldId id="314" r:id="rId7"/>
    <p:sldId id="337" r:id="rId8"/>
    <p:sldId id="340" r:id="rId9"/>
    <p:sldId id="34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350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4C556CD-A87B-0BD6-F6A5-FAC1C4C11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9714" y="2374180"/>
            <a:ext cx="3374572" cy="3562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6" y="6303218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B3995-5F33-E62A-D24B-B69ED16E0F8D}"/>
              </a:ext>
            </a:extLst>
          </p:cNvPr>
          <p:cNvSpPr/>
          <p:nvPr/>
        </p:nvSpPr>
        <p:spPr>
          <a:xfrm>
            <a:off x="2878076" y="108716"/>
            <a:ext cx="428258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Halve of even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 to 10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863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10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BAE9A-0954-4824-FE23-E3DD3018DC85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F6677-577C-C4E4-766B-25D529A4D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A4270-2D9D-13AE-F0A2-EE3CBC4C77C2}"/>
              </a:ext>
            </a:extLst>
          </p:cNvPr>
          <p:cNvGrpSpPr/>
          <p:nvPr/>
        </p:nvGrpSpPr>
        <p:grpSpPr>
          <a:xfrm>
            <a:off x="3889393" y="1835043"/>
            <a:ext cx="892278" cy="2596950"/>
            <a:chOff x="3666684" y="2000864"/>
            <a:chExt cx="892278" cy="25969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A6EE0F-5605-659E-D36B-28B832C92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000864"/>
              <a:ext cx="892278" cy="5948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F078A5-538B-863F-7B1B-979888B0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501389"/>
              <a:ext cx="892278" cy="5948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8C1B04-7870-DC0F-6221-31277928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001914"/>
              <a:ext cx="892278" cy="5948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21CDAC-46F7-7CB3-CB47-73C34262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502439"/>
              <a:ext cx="892278" cy="5948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75C1AA-6AF9-918B-372D-6A743EE8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4002962"/>
              <a:ext cx="892278" cy="59485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B82B4B-BB52-E17C-105C-47A718B19BFA}"/>
              </a:ext>
            </a:extLst>
          </p:cNvPr>
          <p:cNvGrpSpPr/>
          <p:nvPr/>
        </p:nvGrpSpPr>
        <p:grpSpPr>
          <a:xfrm>
            <a:off x="4650927" y="1835042"/>
            <a:ext cx="892278" cy="2596950"/>
            <a:chOff x="3666684" y="2000864"/>
            <a:chExt cx="892278" cy="25969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7CF501-9354-B13B-75EA-ABE4CF14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000864"/>
              <a:ext cx="892278" cy="5948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52F114-D527-5681-92A9-4D21B7D8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501389"/>
              <a:ext cx="892278" cy="5948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53C3EE-6BA2-FDD7-1D92-ADEBE480B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001914"/>
              <a:ext cx="892278" cy="5948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729852-70D1-5C88-4BDA-808B17384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502439"/>
              <a:ext cx="892278" cy="5948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4FA385-BFA8-148C-D84C-371EDC90C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4002962"/>
              <a:ext cx="892278" cy="594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6AF76-CCE1-FB3F-6614-7DC22093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D33CA4-E7EC-2EFF-C6BF-0F44B6B0F98D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45FEE-1B96-E93D-DD23-FFE564EF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C9875C40-6672-567B-C4D7-A0435AE8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0A5EAA5-EB4C-1B16-9C6E-B7821325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5FFB1-B512-9E05-B4D3-1781B55DC64A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58ED1C-9FFD-8C6A-41B5-50165F27E553}"/>
              </a:ext>
            </a:extLst>
          </p:cNvPr>
          <p:cNvGrpSpPr/>
          <p:nvPr/>
        </p:nvGrpSpPr>
        <p:grpSpPr>
          <a:xfrm>
            <a:off x="3391879" y="1741128"/>
            <a:ext cx="1389792" cy="3016565"/>
            <a:chOff x="3182208" y="1741128"/>
            <a:chExt cx="1389792" cy="30165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42240A-C3A0-9942-C265-C17DE1BC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1741128"/>
              <a:ext cx="1376516" cy="9176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4F5873-DBA9-9F9D-21F8-69E3A83E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2440757"/>
              <a:ext cx="1376516" cy="9176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D2ED03-9337-8EC8-9595-D8E9543B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3140386"/>
              <a:ext cx="1376516" cy="9176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C35A10-ABDA-2D9A-5DC0-C56FE6C2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5484" y="3840015"/>
              <a:ext cx="1376516" cy="91767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603659-403D-2219-52C4-238ECEBAB0E9}"/>
              </a:ext>
            </a:extLst>
          </p:cNvPr>
          <p:cNvGrpSpPr/>
          <p:nvPr/>
        </p:nvGrpSpPr>
        <p:grpSpPr>
          <a:xfrm>
            <a:off x="4558724" y="1741128"/>
            <a:ext cx="1389792" cy="3016565"/>
            <a:chOff x="3182208" y="1741128"/>
            <a:chExt cx="1389792" cy="30165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27A0B3-E8A2-A99D-D008-53A87107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1741128"/>
              <a:ext cx="1376516" cy="91767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97B5B3-0FAC-A77F-0F4F-03B78BC4A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2440757"/>
              <a:ext cx="1376516" cy="9176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59B648-F1E8-717C-61F2-8336EDFF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3140386"/>
              <a:ext cx="1376516" cy="9176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6C5BBD-93E3-A7F3-B0F5-BA49C3A5C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5484" y="3840015"/>
              <a:ext cx="1376516" cy="917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2D22C-1279-F09C-932B-07C97995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D5BB69-0F99-1B2E-2A7E-6229383431F7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1B4FC3-49EA-9407-C355-D4F5E5CA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7F11505-90A7-A462-7B41-4465D9AB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E59A2D-99DD-EFC2-D99F-7C3951D3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E0835A-85F4-3A50-902C-4644DEDA515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A8190-6B97-C34F-D72D-C71AE154455C}"/>
              </a:ext>
            </a:extLst>
          </p:cNvPr>
          <p:cNvGrpSpPr/>
          <p:nvPr/>
        </p:nvGrpSpPr>
        <p:grpSpPr>
          <a:xfrm>
            <a:off x="3059062" y="1521543"/>
            <a:ext cx="1983656" cy="3382295"/>
            <a:chOff x="3059062" y="1521543"/>
            <a:chExt cx="1983656" cy="33822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778209-5F1B-910C-2BD8-B9565618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9062" y="2551472"/>
              <a:ext cx="1983656" cy="13224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03B590-01B9-8E77-C8F0-60A5B95CC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9062" y="1521543"/>
              <a:ext cx="1983656" cy="13224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E00C75-1C02-472B-80CE-9891A91A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9062" y="3581400"/>
              <a:ext cx="1983656" cy="13224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FB71FD-6801-363F-1844-BDA46FBF02D4}"/>
              </a:ext>
            </a:extLst>
          </p:cNvPr>
          <p:cNvGrpSpPr/>
          <p:nvPr/>
        </p:nvGrpSpPr>
        <p:grpSpPr>
          <a:xfrm>
            <a:off x="4273345" y="1521543"/>
            <a:ext cx="1983656" cy="3382295"/>
            <a:chOff x="4273345" y="1521543"/>
            <a:chExt cx="1983656" cy="33822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269FE4-283D-BE1E-3601-7AFB86D3A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3345" y="2551472"/>
              <a:ext cx="1983656" cy="13224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E3E3E2-FF28-AFDC-F7A7-CA9E42EC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3345" y="1521543"/>
              <a:ext cx="1983656" cy="13224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0F957D-7622-811D-0221-2B0C3327A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3345" y="3581400"/>
              <a:ext cx="1983656" cy="1322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7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63C865-F85B-732A-5934-013C2910E66B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97B7F2-2811-A37C-6B2F-95DC984A7720}"/>
              </a:ext>
            </a:extLst>
          </p:cNvPr>
          <p:cNvGrpSpPr/>
          <p:nvPr/>
        </p:nvGrpSpPr>
        <p:grpSpPr>
          <a:xfrm>
            <a:off x="3116826" y="1826342"/>
            <a:ext cx="1828800" cy="2212258"/>
            <a:chOff x="3116826" y="1826342"/>
            <a:chExt cx="1828800" cy="22122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688026-6D6E-B438-F7EA-C2F576ED8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6826" y="1826342"/>
              <a:ext cx="1828800" cy="1219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C12C20-47B9-1EDB-469B-8D68D68E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6826" y="2819400"/>
              <a:ext cx="1828800" cy="12192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1C0FE2-CE00-F2CD-79AA-6DE263FBE427}"/>
              </a:ext>
            </a:extLst>
          </p:cNvPr>
          <p:cNvGrpSpPr/>
          <p:nvPr/>
        </p:nvGrpSpPr>
        <p:grpSpPr>
          <a:xfrm>
            <a:off x="4183626" y="1794387"/>
            <a:ext cx="1828800" cy="2212258"/>
            <a:chOff x="3116826" y="1826342"/>
            <a:chExt cx="1828800" cy="22122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A2D660-AC91-986B-48F1-C5F34D8F0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6826" y="1826342"/>
              <a:ext cx="1828800" cy="1219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27F3E8-4612-754A-989A-CFF4A9B6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6826" y="2819400"/>
              <a:ext cx="18288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26326-F056-CC11-BD0F-6ACAAE2CF7C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1D175-7F3A-F8E9-BCA1-18F2901F5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426" y="2111477"/>
            <a:ext cx="3067664" cy="2045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12F71-8307-E527-4FF3-F2D6566C3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13" y="2111477"/>
            <a:ext cx="3067664" cy="20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Halve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068529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Halve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Halve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Halve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93288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Halve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87062" y="246894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87062" y="3379246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12231" y="445379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007431" y="545030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95" y="16289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437009" y="1809135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88331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682270" y="1846926"/>
            <a:ext cx="58029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When you halve a number, you split it into two equal groups.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599</TotalTime>
  <Words>140</Words>
  <Application>Microsoft Office PowerPoint</Application>
  <PresentationFormat>On-screen Show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2026-02-25T12:44:49Z</dcterms:modified>
  <cp:category/>
</cp:coreProperties>
</file>