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6" r:id="rId3"/>
    <p:sldId id="283" r:id="rId4"/>
    <p:sldId id="287" r:id="rId5"/>
    <p:sldId id="257" r:id="rId6"/>
    <p:sldId id="291" r:id="rId7"/>
    <p:sldId id="28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0" y="5634325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27672" y="26138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46B3CC-BBF1-D4AB-918C-310CF001CFE3}"/>
              </a:ext>
            </a:extLst>
          </p:cNvPr>
          <p:cNvGraphicFramePr>
            <a:graphicFrameLocks noGrp="1"/>
          </p:cNvGraphicFramePr>
          <p:nvPr/>
        </p:nvGraphicFramePr>
        <p:xfrm>
          <a:off x="1470109" y="1485610"/>
          <a:ext cx="6552126" cy="38542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863760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20903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3B4AD48-F40F-8961-F52A-02D4B2C59DE4}"/>
              </a:ext>
            </a:extLst>
          </p:cNvPr>
          <p:cNvSpPr/>
          <p:nvPr/>
        </p:nvSpPr>
        <p:spPr>
          <a:xfrm>
            <a:off x="1470109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A8F9F-0E92-D6F0-4E59-2A3AD0AA1557}"/>
              </a:ext>
            </a:extLst>
          </p:cNvPr>
          <p:cNvSpPr/>
          <p:nvPr/>
        </p:nvSpPr>
        <p:spPr>
          <a:xfrm>
            <a:off x="258976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46F113-F99F-BE71-0D3E-35028E3E47CC}"/>
              </a:ext>
            </a:extLst>
          </p:cNvPr>
          <p:cNvSpPr/>
          <p:nvPr/>
        </p:nvSpPr>
        <p:spPr>
          <a:xfrm>
            <a:off x="3705680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105F9-90C1-20C7-B48B-BE5BEDA48734}"/>
              </a:ext>
            </a:extLst>
          </p:cNvPr>
          <p:cNvSpPr/>
          <p:nvPr/>
        </p:nvSpPr>
        <p:spPr>
          <a:xfrm>
            <a:off x="4773167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6080C-E3F3-E4CC-E12F-7D6C0E4692DA}"/>
              </a:ext>
            </a:extLst>
          </p:cNvPr>
          <p:cNvSpPr/>
          <p:nvPr/>
        </p:nvSpPr>
        <p:spPr>
          <a:xfrm>
            <a:off x="3663009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AF45A-475D-AB08-078C-3ACEED0029E5}"/>
              </a:ext>
            </a:extLst>
          </p:cNvPr>
          <p:cNvSpPr/>
          <p:nvPr/>
        </p:nvSpPr>
        <p:spPr>
          <a:xfrm>
            <a:off x="590609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CA7FA4-BFC1-542D-6C4E-8EE25B67B319}"/>
              </a:ext>
            </a:extLst>
          </p:cNvPr>
          <p:cNvSpPr/>
          <p:nvPr/>
        </p:nvSpPr>
        <p:spPr>
          <a:xfrm>
            <a:off x="6981816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EBBA7-FAEA-09BE-C374-F3D5A83726AA}"/>
              </a:ext>
            </a:extLst>
          </p:cNvPr>
          <p:cNvSpPr/>
          <p:nvPr/>
        </p:nvSpPr>
        <p:spPr>
          <a:xfrm>
            <a:off x="4775381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C0C8D1-F92E-81DA-B533-564A60E27F33}"/>
              </a:ext>
            </a:extLst>
          </p:cNvPr>
          <p:cNvSpPr/>
          <p:nvPr/>
        </p:nvSpPr>
        <p:spPr>
          <a:xfrm>
            <a:off x="5339630" y="1142249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360649-BBD8-AE68-CC3F-FE21087FB065}"/>
              </a:ext>
            </a:extLst>
          </p:cNvPr>
          <p:cNvSpPr/>
          <p:nvPr/>
        </p:nvSpPr>
        <p:spPr>
          <a:xfrm>
            <a:off x="5325523" y="210327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7E19B8-AE8D-980C-0761-3D1E665F8564}"/>
              </a:ext>
            </a:extLst>
          </p:cNvPr>
          <p:cNvSpPr/>
          <p:nvPr/>
        </p:nvSpPr>
        <p:spPr>
          <a:xfrm>
            <a:off x="5891986" y="356766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16E003-9449-AC9F-5209-4BC5C540BC5F}"/>
              </a:ext>
            </a:extLst>
          </p:cNvPr>
          <p:cNvSpPr/>
          <p:nvPr/>
        </p:nvSpPr>
        <p:spPr>
          <a:xfrm>
            <a:off x="6981816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E52F0A-4B57-B65D-F9AD-C5CDA1E205A3}"/>
              </a:ext>
            </a:extLst>
          </p:cNvPr>
          <p:cNvSpPr/>
          <p:nvPr/>
        </p:nvSpPr>
        <p:spPr>
          <a:xfrm>
            <a:off x="5867722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C47EF9-4D21-2D8E-6923-8490AE9CA207}"/>
              </a:ext>
            </a:extLst>
          </p:cNvPr>
          <p:cNvSpPr/>
          <p:nvPr/>
        </p:nvSpPr>
        <p:spPr>
          <a:xfrm>
            <a:off x="3706552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981BA8-4DB4-2ED8-0C9A-BFFA9994E83D}"/>
              </a:ext>
            </a:extLst>
          </p:cNvPr>
          <p:cNvSpPr/>
          <p:nvPr/>
        </p:nvSpPr>
        <p:spPr>
          <a:xfrm>
            <a:off x="4818924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F4852C-BC00-7EEB-3ABE-50A30E72B2FF}"/>
              </a:ext>
            </a:extLst>
          </p:cNvPr>
          <p:cNvSpPr/>
          <p:nvPr/>
        </p:nvSpPr>
        <p:spPr>
          <a:xfrm>
            <a:off x="3706550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4544E3-D8D3-8900-CCC0-40D1E541C167}"/>
              </a:ext>
            </a:extLst>
          </p:cNvPr>
          <p:cNvSpPr/>
          <p:nvPr/>
        </p:nvSpPr>
        <p:spPr>
          <a:xfrm>
            <a:off x="4818922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B9BC0-6315-703C-237E-46DE136EEA4E}"/>
              </a:ext>
            </a:extLst>
          </p:cNvPr>
          <p:cNvSpPr/>
          <p:nvPr/>
        </p:nvSpPr>
        <p:spPr>
          <a:xfrm>
            <a:off x="5349044" y="303689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0088E6-089B-4AB4-C564-EBD7B89E397E}"/>
              </a:ext>
            </a:extLst>
          </p:cNvPr>
          <p:cNvSpPr/>
          <p:nvPr/>
        </p:nvSpPr>
        <p:spPr>
          <a:xfrm>
            <a:off x="5334937" y="399791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36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071659" y="420489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720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8E2B0A-67D3-37B7-1FC8-D54FEFEF76A2}"/>
              </a:ext>
            </a:extLst>
          </p:cNvPr>
          <p:cNvGraphicFramePr>
            <a:graphicFrameLocks noGrp="1"/>
          </p:cNvGraphicFramePr>
          <p:nvPr/>
        </p:nvGraphicFramePr>
        <p:xfrm>
          <a:off x="1659963" y="3144769"/>
          <a:ext cx="6552125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0425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BD8466D8-D91B-5EE1-B78A-82A84E1F3FB8}"/>
              </a:ext>
            </a:extLst>
          </p:cNvPr>
          <p:cNvSpPr/>
          <p:nvPr/>
        </p:nvSpPr>
        <p:spPr>
          <a:xfrm>
            <a:off x="1760209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F4606E-8A0C-9B51-FD2F-E2680090109D}"/>
              </a:ext>
            </a:extLst>
          </p:cNvPr>
          <p:cNvSpPr/>
          <p:nvPr/>
        </p:nvSpPr>
        <p:spPr>
          <a:xfrm>
            <a:off x="3026563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571837-3038-21AC-57F8-973E96F2A172}"/>
              </a:ext>
            </a:extLst>
          </p:cNvPr>
          <p:cNvSpPr/>
          <p:nvPr/>
        </p:nvSpPr>
        <p:spPr>
          <a:xfrm>
            <a:off x="438643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9EF609-6036-D390-3551-A7FC6EF40DD6}"/>
              </a:ext>
            </a:extLst>
          </p:cNvPr>
          <p:cNvSpPr/>
          <p:nvPr/>
        </p:nvSpPr>
        <p:spPr>
          <a:xfrm>
            <a:off x="574630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9F708833-A6E5-DFCB-5B89-5A2FFBAD0C7C}"/>
              </a:ext>
            </a:extLst>
          </p:cNvPr>
          <p:cNvSpPr/>
          <p:nvPr/>
        </p:nvSpPr>
        <p:spPr>
          <a:xfrm>
            <a:off x="7079411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711E69F7-AF78-5670-D904-C811A3F7C61B}"/>
              </a:ext>
            </a:extLst>
          </p:cNvPr>
          <p:cNvSpPr/>
          <p:nvPr/>
        </p:nvSpPr>
        <p:spPr>
          <a:xfrm>
            <a:off x="6391699" y="282635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F6D54-A85B-B136-CD86-894CAFD53A12}"/>
              </a:ext>
            </a:extLst>
          </p:cNvPr>
          <p:cNvGrpSpPr/>
          <p:nvPr/>
        </p:nvGrpSpPr>
        <p:grpSpPr>
          <a:xfrm>
            <a:off x="3158708" y="4199568"/>
            <a:ext cx="3647440" cy="707886"/>
            <a:chOff x="3158708" y="4199568"/>
            <a:chExt cx="3647440" cy="70788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DB7098D-3801-9355-5A72-6B0A8B74273C}"/>
                </a:ext>
              </a:extLst>
            </p:cNvPr>
            <p:cNvSpPr/>
            <p:nvPr/>
          </p:nvSpPr>
          <p:spPr>
            <a:xfrm>
              <a:off x="3158708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217F763E-CC1E-FB22-AC3B-971D602BA30C}"/>
                </a:ext>
              </a:extLst>
            </p:cNvPr>
            <p:cNvSpPr/>
            <p:nvPr/>
          </p:nvSpPr>
          <p:spPr>
            <a:xfrm>
              <a:off x="4481404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1898FF70-75A2-AB7F-C608-84432618428A}"/>
                </a:ext>
              </a:extLst>
            </p:cNvPr>
            <p:cNvSpPr/>
            <p:nvPr/>
          </p:nvSpPr>
          <p:spPr>
            <a:xfrm>
              <a:off x="5804100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2071659" y="434394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2061169" y="427441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72</a:t>
              </a:r>
            </a:p>
            <a:p>
              <a:pPr algn="ctr">
                <a:buNone/>
              </a:pPr>
              <a:r>
                <a:rPr lang="en-US" sz="3200" b="1" dirty="0"/>
                <a:t>720 ÷ 10 = 72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D0F7F3-3E36-64C7-D3FD-C9D4EC0CF84D}"/>
              </a:ext>
            </a:extLst>
          </p:cNvPr>
          <p:cNvSpPr/>
          <p:nvPr/>
        </p:nvSpPr>
        <p:spPr>
          <a:xfrm>
            <a:off x="6395728" y="373621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3854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1610" y="25366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4300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/>
        </p:nvGraphicFramePr>
        <p:xfrm>
          <a:off x="1295937" y="3008236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91610" y="252611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91610" y="245260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43</a:t>
              </a:r>
            </a:p>
            <a:p>
              <a:pPr algn="ctr">
                <a:buNone/>
              </a:pPr>
              <a:r>
                <a:rPr lang="en-US" sz="3200" b="1" dirty="0"/>
                <a:t>4300 ÷ 100 = 43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30E61-ED9E-8727-89FB-E073017AB518}"/>
              </a:ext>
            </a:extLst>
          </p:cNvPr>
          <p:cNvGrpSpPr/>
          <p:nvPr/>
        </p:nvGrpSpPr>
        <p:grpSpPr>
          <a:xfrm>
            <a:off x="1240513" y="4058671"/>
            <a:ext cx="4340734" cy="707886"/>
            <a:chOff x="1302696" y="4918780"/>
            <a:chExt cx="4340734" cy="70788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66692C-B58E-89D9-6254-C71F492023B5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729CDC0E-BC30-0B9A-99BE-C6B06B4D3952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E41C1-9332-5090-D188-71134BC4816B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DC7351-2094-A500-5292-B86AB3C43654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FFF412-B314-7008-9473-A3A180849319}"/>
              </a:ext>
            </a:extLst>
          </p:cNvPr>
          <p:cNvGrpSpPr/>
          <p:nvPr/>
        </p:nvGrpSpPr>
        <p:grpSpPr>
          <a:xfrm>
            <a:off x="2353408" y="4058671"/>
            <a:ext cx="4340734" cy="707886"/>
            <a:chOff x="1302696" y="4918780"/>
            <a:chExt cx="4340734" cy="7078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FDED34-0FF8-57FE-2D27-D99C0E2F2E3F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158B45-66FA-3936-36A2-99B67667B4CD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1587A2-19AC-222D-BAF3-AA0BB9DCF319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DF8507-C0CA-DB5C-8098-878BCB5AC100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2621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12621 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505708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divide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2965437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3945477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divide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4405206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2917816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4358341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4C335-5160-9991-A9CF-339C6D303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AEAAD05-659C-B5C0-98DC-912D7AB1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02C7E-BEFB-DBA9-62FE-95F2622CA0FE}"/>
              </a:ext>
            </a:extLst>
          </p:cNvPr>
          <p:cNvSpPr txBox="1"/>
          <p:nvPr/>
        </p:nvSpPr>
        <p:spPr>
          <a:xfrm>
            <a:off x="-302343" y="1333240"/>
            <a:ext cx="9748685" cy="330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Dividing by </a:t>
            </a:r>
            <a:r>
              <a:rPr lang="en-US" sz="4800" b="1" dirty="0"/>
              <a:t>100</a:t>
            </a:r>
            <a:r>
              <a:rPr lang="en-US" sz="4800" dirty="0"/>
              <a:t> is the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same as dividing by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___ and then dividing by ___ again.</a:t>
            </a:r>
            <a:endParaRPr lang="en-GB" sz="4800" dirty="0"/>
          </a:p>
        </p:txBody>
      </p:sp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83249B5-A964-A6B5-95C6-7081E16FA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5352AC-2CA2-128C-B445-483E587385C9}"/>
              </a:ext>
            </a:extLst>
          </p:cNvPr>
          <p:cNvSpPr txBox="1"/>
          <p:nvPr/>
        </p:nvSpPr>
        <p:spPr>
          <a:xfrm>
            <a:off x="19659" y="3571608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58CCD-1521-6CDD-2ACA-896DDAE131A7}"/>
              </a:ext>
            </a:extLst>
          </p:cNvPr>
          <p:cNvSpPr txBox="1"/>
          <p:nvPr/>
        </p:nvSpPr>
        <p:spPr>
          <a:xfrm>
            <a:off x="6209065" y="3571607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802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30577" y="2070543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3200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144620" y="1960706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90792" y="2938993"/>
            <a:ext cx="98532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750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976135" y="3902517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877813" y="4887046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515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8284995" y="1960706"/>
            <a:ext cx="75447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774659" y="2910191"/>
            <a:ext cx="88757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30577" y="298987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75000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30577" y="3977756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2400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560156" y="2074772"/>
            <a:ext cx="393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2700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560156" y="3027268"/>
            <a:ext cx="335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2700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30577" y="4937173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5150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560156" y="4932260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100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563342" y="4809048"/>
            <a:ext cx="8478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F8A99A-88EC-399D-8266-8CACA9D5B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479683-44F9-3EE4-6E0B-6A96A1C5BD0C}"/>
              </a:ext>
            </a:extLst>
          </p:cNvPr>
          <p:cNvSpPr/>
          <p:nvPr/>
        </p:nvSpPr>
        <p:spPr>
          <a:xfrm>
            <a:off x="8284995" y="3794768"/>
            <a:ext cx="75447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65781-DD15-D20B-2AF1-71A234CC059B}"/>
              </a:ext>
            </a:extLst>
          </p:cNvPr>
          <p:cNvSpPr txBox="1"/>
          <p:nvPr/>
        </p:nvSpPr>
        <p:spPr>
          <a:xfrm>
            <a:off x="4560156" y="3908834"/>
            <a:ext cx="393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8300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</p:spTree>
    <p:extLst>
      <p:ext uri="{BB962C8B-B14F-4D97-AF65-F5344CB8AC3E}">
        <p14:creationId xmlns:p14="http://schemas.microsoft.com/office/powerpoint/2010/main" val="17966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4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1011</TotalTime>
  <Words>279</Words>
  <Application>Microsoft Office PowerPoint</Application>
  <PresentationFormat>On-screen Show (4:3)</PresentationFormat>
  <Paragraphs>90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2026-03-23T17:21:46Z</dcterms:modified>
  <cp:category/>
</cp:coreProperties>
</file>