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6" r:id="rId3"/>
    <p:sldId id="295" r:id="rId4"/>
    <p:sldId id="296" r:id="rId5"/>
    <p:sldId id="287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C3951E-48FF-8AA3-9E2E-C89DDA9AFF17}"/>
              </a:ext>
            </a:extLst>
          </p:cNvPr>
          <p:cNvSpPr/>
          <p:nvPr/>
        </p:nvSpPr>
        <p:spPr>
          <a:xfrm>
            <a:off x="2960379" y="177921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035F3D-72AC-671E-A601-06B47DB05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20722"/>
              </p:ext>
            </p:extLst>
          </p:nvPr>
        </p:nvGraphicFramePr>
        <p:xfrm>
          <a:off x="1603797" y="1550339"/>
          <a:ext cx="6318564" cy="31963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7990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7990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7990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3354917"/>
                  </a:ext>
                </a:extLst>
              </a:tr>
              <a:tr h="7990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1642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87C3ACC-70FF-6A2C-C9C7-D3F274E96D78}"/>
              </a:ext>
            </a:extLst>
          </p:cNvPr>
          <p:cNvSpPr/>
          <p:nvPr/>
        </p:nvSpPr>
        <p:spPr>
          <a:xfrm>
            <a:off x="1741205" y="15055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E8A77-B103-F54E-6944-1407AFF6495C}"/>
              </a:ext>
            </a:extLst>
          </p:cNvPr>
          <p:cNvSpPr/>
          <p:nvPr/>
        </p:nvSpPr>
        <p:spPr>
          <a:xfrm>
            <a:off x="2784684" y="15055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43A-05D8-C6F6-7F0D-73CF1B120130}"/>
              </a:ext>
            </a:extLst>
          </p:cNvPr>
          <p:cNvSpPr/>
          <p:nvPr/>
        </p:nvSpPr>
        <p:spPr>
          <a:xfrm>
            <a:off x="3828163" y="15055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72D25A-7836-84EC-252B-6C6F12892183}"/>
              </a:ext>
            </a:extLst>
          </p:cNvPr>
          <p:cNvSpPr/>
          <p:nvPr/>
        </p:nvSpPr>
        <p:spPr>
          <a:xfrm>
            <a:off x="4871642" y="15055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1D6D55-74DF-E87C-DC63-9307C3DA94A3}"/>
              </a:ext>
            </a:extLst>
          </p:cNvPr>
          <p:cNvSpPr/>
          <p:nvPr/>
        </p:nvSpPr>
        <p:spPr>
          <a:xfrm>
            <a:off x="5915121" y="15055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C38A09-F3C9-E3AD-3522-6681DD349DEC}"/>
              </a:ext>
            </a:extLst>
          </p:cNvPr>
          <p:cNvSpPr/>
          <p:nvPr/>
        </p:nvSpPr>
        <p:spPr>
          <a:xfrm>
            <a:off x="4252253" y="191858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B93053-2642-8FC8-CEEA-817DCD3C99C9}"/>
              </a:ext>
            </a:extLst>
          </p:cNvPr>
          <p:cNvSpPr/>
          <p:nvPr/>
        </p:nvSpPr>
        <p:spPr>
          <a:xfrm>
            <a:off x="6958601" y="15055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8DE8B-BDBC-E5D0-E65A-DDD3F5C3AEB8}"/>
              </a:ext>
            </a:extLst>
          </p:cNvPr>
          <p:cNvGrpSpPr/>
          <p:nvPr/>
        </p:nvGrpSpPr>
        <p:grpSpPr>
          <a:xfrm>
            <a:off x="1820331" y="2213440"/>
            <a:ext cx="5037568" cy="923330"/>
            <a:chOff x="3772383" y="5004555"/>
            <a:chExt cx="5037568" cy="9233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EC657EF-717D-6AB0-668D-53855ABB2D46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5E858E9-3391-6895-C7A9-CD072BF4061D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596F13-EE51-8EA1-2361-B9A8D9765C38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4071F5-B176-0996-36E9-84A7CEA33735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343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3819722" y="24189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4848375" y="242888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4262055" y="105438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5873690" y="327258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3786732" y="325370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4853803" y="325370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4257681" y="267379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088E6-089B-4AB4-C564-EBD7B89E397E}"/>
              </a:ext>
            </a:extLst>
          </p:cNvPr>
          <p:cNvSpPr/>
          <p:nvPr/>
        </p:nvSpPr>
        <p:spPr>
          <a:xfrm>
            <a:off x="4252860" y="3496988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C4FF0A-BBE3-6C48-9252-4CC4B3C0F999}"/>
              </a:ext>
            </a:extLst>
          </p:cNvPr>
          <p:cNvGrpSpPr/>
          <p:nvPr/>
        </p:nvGrpSpPr>
        <p:grpSpPr>
          <a:xfrm>
            <a:off x="-3432222" y="2953137"/>
            <a:ext cx="5037568" cy="923330"/>
            <a:chOff x="3772383" y="5004555"/>
            <a:chExt cx="5037568" cy="9233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91B048-E967-33ED-4331-2F120A226C40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D4C2B4-0899-77BF-ED36-7D9C63F152F0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7CD1FA-4909-0A69-D760-98DD020E571C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5142E5-CBEF-CC05-37A9-9BFA6326E009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83DE4E64-72B7-7FAD-758C-BD1C778AB7CF}"/>
              </a:ext>
            </a:extLst>
          </p:cNvPr>
          <p:cNvSpPr/>
          <p:nvPr/>
        </p:nvSpPr>
        <p:spPr>
          <a:xfrm>
            <a:off x="5906680" y="404320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6626B7-68B3-A1E4-328C-2D84DC233BA0}"/>
              </a:ext>
            </a:extLst>
          </p:cNvPr>
          <p:cNvSpPr/>
          <p:nvPr/>
        </p:nvSpPr>
        <p:spPr>
          <a:xfrm>
            <a:off x="3819722" y="40243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ECA0F5-8AA8-0307-15C3-41AD108E1BA6}"/>
              </a:ext>
            </a:extLst>
          </p:cNvPr>
          <p:cNvSpPr/>
          <p:nvPr/>
        </p:nvSpPr>
        <p:spPr>
          <a:xfrm>
            <a:off x="4886793" y="40243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0AE2A50-D674-D9B2-3210-5EBFD835E003}"/>
              </a:ext>
            </a:extLst>
          </p:cNvPr>
          <p:cNvSpPr/>
          <p:nvPr/>
        </p:nvSpPr>
        <p:spPr>
          <a:xfrm>
            <a:off x="6922724" y="40243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0955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2275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11807" y="1963709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391762" y="2423438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11807" y="3403478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391762" y="386320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44163" y="2375817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44163" y="3816342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A6F0C-16EE-617D-7B14-EF007C36F385}"/>
              </a:ext>
            </a:extLst>
          </p:cNvPr>
          <p:cNvSpPr txBox="1"/>
          <p:nvPr/>
        </p:nvSpPr>
        <p:spPr>
          <a:xfrm>
            <a:off x="711807" y="481731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BBCCF-1DC4-7B8C-AF7F-0C5B5C779C5B}"/>
              </a:ext>
            </a:extLst>
          </p:cNvPr>
          <p:cNvSpPr/>
          <p:nvPr/>
        </p:nvSpPr>
        <p:spPr>
          <a:xfrm>
            <a:off x="1391762" y="527704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B90BC-D38B-38E6-75EF-85BA4539E140}"/>
              </a:ext>
            </a:extLst>
          </p:cNvPr>
          <p:cNvSpPr txBox="1"/>
          <p:nvPr/>
        </p:nvSpPr>
        <p:spPr>
          <a:xfrm>
            <a:off x="1544163" y="523017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3224991" y="30340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922CE5-4B8F-DE87-DC6F-FED7603017AC}"/>
              </a:ext>
            </a:extLst>
          </p:cNvPr>
          <p:cNvGraphicFramePr>
            <a:graphicFrameLocks noGrp="1"/>
          </p:cNvGraphicFramePr>
          <p:nvPr/>
        </p:nvGraphicFramePr>
        <p:xfrm>
          <a:off x="1868409" y="2805188"/>
          <a:ext cx="6318564" cy="1326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26C25B-916A-1E38-E4B1-57841D1F61C1}"/>
              </a:ext>
            </a:extLst>
          </p:cNvPr>
          <p:cNvSpPr/>
          <p:nvPr/>
        </p:nvSpPr>
        <p:spPr>
          <a:xfrm>
            <a:off x="2005817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732B6-88FF-8E41-80BB-80C6FBC651E2}"/>
              </a:ext>
            </a:extLst>
          </p:cNvPr>
          <p:cNvSpPr/>
          <p:nvPr/>
        </p:nvSpPr>
        <p:spPr>
          <a:xfrm>
            <a:off x="3049296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A927E-FF00-3CF1-1F71-C190E709CED7}"/>
              </a:ext>
            </a:extLst>
          </p:cNvPr>
          <p:cNvSpPr/>
          <p:nvPr/>
        </p:nvSpPr>
        <p:spPr>
          <a:xfrm>
            <a:off x="4092775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E5A99-E0F4-22B5-78D0-118BCFE1C4A0}"/>
              </a:ext>
            </a:extLst>
          </p:cNvPr>
          <p:cNvSpPr/>
          <p:nvPr/>
        </p:nvSpPr>
        <p:spPr>
          <a:xfrm>
            <a:off x="5136254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3AE9E-E6DF-DFA9-D531-8CA38F115C6A}"/>
              </a:ext>
            </a:extLst>
          </p:cNvPr>
          <p:cNvSpPr/>
          <p:nvPr/>
        </p:nvSpPr>
        <p:spPr>
          <a:xfrm>
            <a:off x="617973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CD9DEB-BF11-9651-8910-EE15D595026C}"/>
              </a:ext>
            </a:extLst>
          </p:cNvPr>
          <p:cNvSpPr/>
          <p:nvPr/>
        </p:nvSpPr>
        <p:spPr>
          <a:xfrm>
            <a:off x="4526667" y="295313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F45903-81E4-3031-443B-7A6C079ADB73}"/>
              </a:ext>
            </a:extLst>
          </p:cNvPr>
          <p:cNvSpPr/>
          <p:nvPr/>
        </p:nvSpPr>
        <p:spPr>
          <a:xfrm>
            <a:off x="722321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EEFA7B-7257-6096-82DF-032B8718A471}"/>
              </a:ext>
            </a:extLst>
          </p:cNvPr>
          <p:cNvGrpSpPr/>
          <p:nvPr/>
        </p:nvGrpSpPr>
        <p:grpSpPr>
          <a:xfrm>
            <a:off x="1129946" y="3468289"/>
            <a:ext cx="5037568" cy="923330"/>
            <a:chOff x="3772383" y="5004555"/>
            <a:chExt cx="5037568" cy="9233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563992-E8BA-70C8-A853-9D04B271B2D2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A9DA04-A7BE-ECBD-5E21-A5D4F204C133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506B43-4051-99CA-4F18-ADDC2508CCD8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75FD1F-44E6-0AD5-868C-A215FBBEC035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8CB92F4-8023-8B07-B7AD-35365921785B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11F27B-F8BE-C9B0-F7D1-7F4807790456}"/>
              </a:ext>
            </a:extLst>
          </p:cNvPr>
          <p:cNvGrpSpPr/>
          <p:nvPr/>
        </p:nvGrpSpPr>
        <p:grpSpPr>
          <a:xfrm>
            <a:off x="2084943" y="3468289"/>
            <a:ext cx="5037568" cy="923330"/>
            <a:chOff x="3772383" y="5004555"/>
            <a:chExt cx="5037568" cy="92333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394DC7-BFC7-603C-F396-AABE8F7C7AF5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C8868F-CBBF-A24A-E729-7472EF85FD07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3FC0A1-4BD8-F38F-CB28-E7B418301CE6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0FCBDCB-31F6-1D3A-12E7-53EA8F048D3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897AFE-6008-D6CD-A11F-5E9A839BEC25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2DB588-0878-0116-3D31-648F20326DD2}"/>
              </a:ext>
            </a:extLst>
          </p:cNvPr>
          <p:cNvGrpSpPr/>
          <p:nvPr/>
        </p:nvGrpSpPr>
        <p:grpSpPr>
          <a:xfrm>
            <a:off x="3149404" y="3468289"/>
            <a:ext cx="5037568" cy="923330"/>
            <a:chOff x="3772383" y="5004555"/>
            <a:chExt cx="5037568" cy="92333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C31FE63-D301-4844-D9C9-E4DBA248D835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29362-5597-B8FD-425E-3CD9B0DA6547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6191823-9006-6C88-5EE2-0AF75D351A36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EAD7FA-37C2-01C4-0C73-011E5EC6B32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18884A-8894-6A9E-E7F6-7102D5F66BFA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F00CB7-0AEE-79E3-221D-C70FF64090DD}"/>
              </a:ext>
            </a:extLst>
          </p:cNvPr>
          <p:cNvGrpSpPr/>
          <p:nvPr/>
        </p:nvGrpSpPr>
        <p:grpSpPr>
          <a:xfrm>
            <a:off x="1991012" y="253664"/>
            <a:ext cx="6834076" cy="1927109"/>
            <a:chOff x="3588774" y="1281028"/>
            <a:chExt cx="4785823" cy="1037285"/>
          </a:xfrm>
        </p:grpSpPr>
        <p:sp>
          <p:nvSpPr>
            <p:cNvPr id="62" name="Speech Bubble: Rectangle with Corners Rounded 61">
              <a:extLst>
                <a:ext uri="{FF2B5EF4-FFF2-40B4-BE49-F238E27FC236}">
                  <a16:creationId xmlns:a16="http://schemas.microsoft.com/office/drawing/2014/main" id="{2942F1F1-7DE7-B62F-C0C2-F3E55A906452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AFBC59-2B74-1FF0-83A6-47B06593ECA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the </a:t>
              </a:r>
            </a:p>
            <a:p>
              <a:pPr algn="ctr">
                <a:buNone/>
              </a:pPr>
              <a:r>
                <a:rPr lang="en-US" sz="3200" b="1" dirty="0"/>
                <a:t>place value holders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012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0.004</a:t>
              </a:r>
            </a:p>
            <a:p>
              <a:pPr algn="ctr">
                <a:buNone/>
              </a:pPr>
              <a:r>
                <a:rPr lang="en-US" sz="3200" b="1" dirty="0"/>
                <a:t>4 ÷ 1000 = 0.004</a:t>
              </a:r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0A035B5A-6ACC-851B-7773-503994064DB4}"/>
              </a:ext>
            </a:extLst>
          </p:cNvPr>
          <p:cNvGrpSpPr/>
          <p:nvPr/>
        </p:nvGrpSpPr>
        <p:grpSpPr>
          <a:xfrm>
            <a:off x="4103365" y="3458633"/>
            <a:ext cx="3039351" cy="707886"/>
            <a:chOff x="4134206" y="4256458"/>
            <a:chExt cx="3039351" cy="707886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9192DBE-A57B-7850-A33E-3FE03A9F6A06}"/>
                </a:ext>
              </a:extLst>
            </p:cNvPr>
            <p:cNvSpPr/>
            <p:nvPr/>
          </p:nvSpPr>
          <p:spPr>
            <a:xfrm>
              <a:off x="4134206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0F7B9420-D340-B506-9A79-5F985AE4D33F}"/>
                </a:ext>
              </a:extLst>
            </p:cNvPr>
            <p:cNvSpPr/>
            <p:nvPr/>
          </p:nvSpPr>
          <p:spPr>
            <a:xfrm>
              <a:off x="5152858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FD388EFB-8D29-59A8-9012-94CF824185F7}"/>
                </a:ext>
              </a:extLst>
            </p:cNvPr>
            <p:cNvSpPr/>
            <p:nvPr/>
          </p:nvSpPr>
          <p:spPr>
            <a:xfrm>
              <a:off x="6171509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8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0955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2275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2153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261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610" y="245260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</a:t>
              </a:r>
            </a:p>
            <a:p>
              <a:pPr algn="ctr">
                <a:buNone/>
              </a:pPr>
              <a:r>
                <a:rPr lang="en-US" sz="3200" b="1" dirty="0"/>
                <a:t>4300 ÷ 100 = 43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240513" y="4058671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353408" y="4058671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63495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550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7052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147053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5.5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147053" y="3925363"/>
            <a:ext cx="113981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0.55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47052" y="4880317"/>
            <a:ext cx="13976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0.055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226163" y="2000475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2.4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520533" y="2965504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0.24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63495" y="3010087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550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63495" y="3977756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550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24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2856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24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24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63495" y="4937173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55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15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99.9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619675" y="3925363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0.024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677265" y="4794459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0.999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1023</TotalTime>
  <Words>293</Words>
  <Application>Microsoft Office PowerPoint</Application>
  <PresentationFormat>On-screen Show (4:3)</PresentationFormat>
  <Paragraphs>95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2026-03-26T16:18:03Z</dcterms:modified>
  <cp:category/>
</cp:coreProperties>
</file>