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42" r:id="rId3"/>
    <p:sldId id="334" r:id="rId4"/>
    <p:sldId id="343" r:id="rId5"/>
    <p:sldId id="344" r:id="rId6"/>
    <p:sldId id="345" r:id="rId7"/>
    <p:sldId id="346" r:id="rId8"/>
    <p:sldId id="33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2A38375-F8BF-1AEF-A3AB-2648217C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26326-F056-CC11-BD0F-6ACAAE2CF7CE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97AAFD-53E2-EE7C-291D-FBCA0AB6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007" y="1762667"/>
            <a:ext cx="2102946" cy="3145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2897A-22F1-78F9-AF1B-63C72345E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340" y="1762667"/>
            <a:ext cx="2102946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1149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1493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9A73E-964A-DCAD-0D6A-954978CF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4117BEC-DE49-1B0C-F5B1-529391B9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B80DE95-05A3-B0CD-8713-C9150CE5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5A0902-B49E-2EEB-B600-944A8D0D40E2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C4BA108E-7007-4DAF-9557-1E7AFBA570EE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922876-C1C6-11F4-ED36-79C0A2BDA022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6A8C08-5163-F152-EE31-CE6ACB7DD95E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21BAE-6968-840E-C526-21349196992F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5BA79C9-AF53-669C-212A-CD04D4FF7523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0F99380-9267-B5E5-5234-B6A6FE3DD3C9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6ADECC0-BC27-ECCB-461C-33BE89BD396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F13CEDC-3CAC-A817-5144-E20931FBEF67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EB5D7FC3-2E86-5864-ADEF-7909E65B373F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BB154D0-C07E-2FA7-6275-C7EC57715CBD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D15271-9104-4ADE-2CD0-B9204A9C0777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2508F4C-8BEC-E7DE-6925-A0AFAE225191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A2F4CF-5CFD-53B1-BCE4-13558A243827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B6C13D-570F-4DD4-9DBE-2DDDBD0DF0C5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FD9EF3-4CD9-0207-90CA-91800E234542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D6AFC484-1B70-5E7B-AD4A-2B0C75A6C25F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FCFB7-AB4B-2665-EF55-C2CAE7602603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2D864-7E74-D24E-98F7-2A9BDEEFEB76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412DF365-EE7E-38F6-8790-C90F3C636A7E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E8FC43-692A-497B-6442-CC84B4AC4927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5F4814E9-91F9-C739-DD98-B6B3DA66EA0A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B55AD057-BB9E-CA7E-F382-9640F0227F47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17BEE-C07F-B731-1EC3-F959485FDB65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6D6A21-4A2A-8EDF-2086-612066B84730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27C8E1-4741-8525-23F2-55E54DA853AC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0D5C42-AE3B-B049-7D4C-A9FF20635074}"/>
              </a:ext>
            </a:extLst>
          </p:cNvPr>
          <p:cNvSpPr/>
          <p:nvPr/>
        </p:nvSpPr>
        <p:spPr>
          <a:xfrm>
            <a:off x="39486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6E844-C347-0A7B-3E8A-67EDA42C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9B6E03-948B-2BFB-9405-CED28CD2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1085B32-D236-827D-711A-D044394BC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E537A0-2CA0-22E9-B9B4-276C53158058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6233DD8-1755-DCE8-8BBF-25E816965BE8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516652-B351-31CE-1D0A-D72928D3D5E0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1A2D6C-ED15-4532-37FF-918A585BCF98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38E1F-3764-8091-4D47-17D03CAACCBC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FAE45DC-3716-37A0-E604-FDE22A0085F3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6D61684-72D1-455A-2A66-13899A96358C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627ED8-20D0-00A1-EDC2-34415249B9C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0FA03AD-5B6A-383E-87C7-D9793504ABF1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47E0A311-066D-AABF-0094-F68E36584FA7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98D7FC2-CAC9-768B-0A94-54BECCD4BEB4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F2D02-EBB4-47B8-9E6C-2FFFB1B1108D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653F51DD-3766-40D7-C84A-A42764068A67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FFD418-D541-B303-BBB4-A4628BBE63D2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5899B5-4F22-D222-138A-B6E7CA215D17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68B4D3-CD8F-55ED-3DA6-4B10A6361989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75863EF-ECD2-3FFA-744B-80C89F1D52AA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622835-551C-CB65-B08A-4C4B42037963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63631-CFBE-7374-7F19-F065BD81AFC8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2CD74E26-95FB-4713-9B85-58C24E008918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233896-B267-5357-C402-4478159B88D7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27CA3696-D202-6CEC-BF6E-C3E7B433A774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4ABC56-249E-6CE3-0705-1100ACAF47E0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AA6D60-F3EB-69D6-99DA-0534AFC7A021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EDF875-5160-EFB9-6274-19BFC1914214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9EBB8-A1D5-1CF7-90F7-6DE1541C211A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21668-C2D0-6D7F-F2C4-E827B770EFE9}"/>
              </a:ext>
            </a:extLst>
          </p:cNvPr>
          <p:cNvSpPr/>
          <p:nvPr/>
        </p:nvSpPr>
        <p:spPr>
          <a:xfrm>
            <a:off x="3954660" y="570020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18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B3FA0BE-ADA9-6779-D0B8-AF83C0CD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BAE9A-0954-4824-FE23-E3DD3018DC85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F6677-577C-C4E4-766B-25D529A4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09FFEE1-1FAF-0D46-BF9D-256F97F9502F}"/>
              </a:ext>
            </a:extLst>
          </p:cNvPr>
          <p:cNvGrpSpPr/>
          <p:nvPr/>
        </p:nvGrpSpPr>
        <p:grpSpPr>
          <a:xfrm>
            <a:off x="3136490" y="2032819"/>
            <a:ext cx="1667114" cy="550606"/>
            <a:chOff x="3136490" y="2032819"/>
            <a:chExt cx="1667114" cy="5506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1F13FC-CEA2-806C-79D4-135AEF454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490" y="2032819"/>
              <a:ext cx="550606" cy="5506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97E55F4-F5A9-D6C4-5575-1A4B0D6C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617" y="2032819"/>
              <a:ext cx="550606" cy="5506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682D478-5D9C-31FD-79BD-61FD8F6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744" y="2032819"/>
              <a:ext cx="550606" cy="5506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1AB3567-D420-405C-4BD7-85D7C643A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3871" y="2032819"/>
              <a:ext cx="550606" cy="5506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B40512-489A-E1DE-0F6C-7BFE692B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998" y="2032819"/>
              <a:ext cx="550606" cy="55060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1488D1-2A1C-66B6-4FB6-5077F17DCE80}"/>
              </a:ext>
            </a:extLst>
          </p:cNvPr>
          <p:cNvGrpSpPr/>
          <p:nvPr/>
        </p:nvGrpSpPr>
        <p:grpSpPr>
          <a:xfrm>
            <a:off x="4532125" y="2032819"/>
            <a:ext cx="1667111" cy="550606"/>
            <a:chOff x="4532125" y="2032819"/>
            <a:chExt cx="1667111" cy="550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8D6233-5EBD-4AE5-961E-3EF9C26F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125" y="2032819"/>
              <a:ext cx="550606" cy="550606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C801D6E-4578-A83F-24E4-0ABA0D4918FD}"/>
                </a:ext>
              </a:extLst>
            </p:cNvPr>
            <p:cNvGrpSpPr/>
            <p:nvPr/>
          </p:nvGrpSpPr>
          <p:grpSpPr>
            <a:xfrm>
              <a:off x="4811252" y="2032819"/>
              <a:ext cx="1387984" cy="550606"/>
              <a:chOff x="4811252" y="2032819"/>
              <a:chExt cx="1387984" cy="5506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DB74F2-C494-9A54-4D2F-AEDF484C8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252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00A6D1D-4D09-52F4-D0AD-CDC69C61F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379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F0DEEB6-EB32-07B4-4E24-0491F6A5A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506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79ADEBB-A34F-C725-26A8-973F82D88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630" y="2032819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795DB2-FF81-B339-5CD4-3037403FAD7C}"/>
              </a:ext>
            </a:extLst>
          </p:cNvPr>
          <p:cNvGrpSpPr/>
          <p:nvPr/>
        </p:nvGrpSpPr>
        <p:grpSpPr>
          <a:xfrm>
            <a:off x="3546988" y="3036818"/>
            <a:ext cx="1025012" cy="1070365"/>
            <a:chOff x="3546988" y="3036818"/>
            <a:chExt cx="1025012" cy="10703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7655CF-D78E-60A6-314B-66030B5E49AB}"/>
                </a:ext>
              </a:extLst>
            </p:cNvPr>
            <p:cNvGrpSpPr/>
            <p:nvPr/>
          </p:nvGrpSpPr>
          <p:grpSpPr>
            <a:xfrm>
              <a:off x="3546988" y="3036818"/>
              <a:ext cx="550606" cy="1070365"/>
              <a:chOff x="3546988" y="3036818"/>
              <a:chExt cx="550606" cy="107036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F11371C-3B0F-F7AA-4F3C-9541C3987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1C60145-0B64-C681-840C-EE43AD608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5385318-3B7C-A0D8-D32D-F8C5E6E515C3}"/>
                </a:ext>
              </a:extLst>
            </p:cNvPr>
            <p:cNvGrpSpPr/>
            <p:nvPr/>
          </p:nvGrpSpPr>
          <p:grpSpPr>
            <a:xfrm>
              <a:off x="4021394" y="3036818"/>
              <a:ext cx="550606" cy="1070365"/>
              <a:chOff x="3546988" y="3036818"/>
              <a:chExt cx="550606" cy="107036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9955948-B944-41A3-7077-4A68CE4C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FFB602A-DFA6-4E6F-05E5-5B52A7FED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04B957-650A-B276-E1E0-96A329A22A51}"/>
              </a:ext>
            </a:extLst>
          </p:cNvPr>
          <p:cNvGrpSpPr/>
          <p:nvPr/>
        </p:nvGrpSpPr>
        <p:grpSpPr>
          <a:xfrm>
            <a:off x="4818900" y="3052241"/>
            <a:ext cx="1025012" cy="1070365"/>
            <a:chOff x="4818900" y="3052241"/>
            <a:chExt cx="1025012" cy="107036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F51C14-A5A5-E88D-9B50-462EE52DB1E8}"/>
                </a:ext>
              </a:extLst>
            </p:cNvPr>
            <p:cNvGrpSpPr/>
            <p:nvPr/>
          </p:nvGrpSpPr>
          <p:grpSpPr>
            <a:xfrm>
              <a:off x="4818900" y="3052241"/>
              <a:ext cx="550606" cy="1070365"/>
              <a:chOff x="3546988" y="3036818"/>
              <a:chExt cx="550606" cy="107036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7570666-1473-6FEA-4EFB-3CA9B6308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7932F28-4650-B338-2CAB-88058AA7B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7B3DC6-5C02-BC24-22AD-CAD23B732330}"/>
                </a:ext>
              </a:extLst>
            </p:cNvPr>
            <p:cNvGrpSpPr/>
            <p:nvPr/>
          </p:nvGrpSpPr>
          <p:grpSpPr>
            <a:xfrm>
              <a:off x="5293306" y="3052241"/>
              <a:ext cx="550606" cy="1070365"/>
              <a:chOff x="3546988" y="3036818"/>
              <a:chExt cx="550606" cy="1070365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8105B22-3856-7391-83C1-3A83EEABC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7A4E0DD-BEDF-8886-E6DA-02B2A30E4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58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E89B9-A755-3C5E-AF6B-23AD2C08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1CC634-786F-24B9-1CB4-3B522A1191BD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20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5931E96-5B06-F328-800C-DA8B8703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D369354-8435-FBEA-F3BE-1A984352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CD911B-771D-CB6D-A7B1-D89B2C88DDA6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D56C6E-881F-3D20-4516-767B25F17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D3A69-DA26-A852-86FA-DE0051B83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55864" y="1468898"/>
            <a:ext cx="1538748" cy="3581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8622C-7D0B-1730-BEE7-6547747A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807374" y="1459066"/>
            <a:ext cx="1538748" cy="35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109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6267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183708" y="155641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183708" y="251807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183708" y="3428380"/>
            <a:ext cx="8238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183708" y="448876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51262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641</TotalTime>
  <Words>143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2026-03-05T11:37:47Z</dcterms:modified>
  <cp:category/>
</cp:coreProperties>
</file>