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82" r:id="rId4"/>
    <p:sldId id="293" r:id="rId5"/>
    <p:sldId id="294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68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×8 table.</a:t>
            </a: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CCD71-A1BC-E7C4-68D7-C5CF75D4CD2C}"/>
              </a:ext>
            </a:extLst>
          </p:cNvPr>
          <p:cNvGraphicFramePr>
            <a:graphicFrameLocks noGrp="1"/>
          </p:cNvGraphicFramePr>
          <p:nvPr/>
        </p:nvGraphicFramePr>
        <p:xfrm>
          <a:off x="618408" y="2102226"/>
          <a:ext cx="8181464" cy="787472"/>
        </p:xfrm>
        <a:graphic>
          <a:graphicData uri="http://schemas.openxmlformats.org/drawingml/2006/table">
            <a:tbl>
              <a:tblPr/>
              <a:tblGrid>
                <a:gridCol w="618198">
                  <a:extLst>
                    <a:ext uri="{9D8B030D-6E8A-4147-A177-3AD203B41FA5}">
                      <a16:colId xmlns:a16="http://schemas.microsoft.com/office/drawing/2014/main" val="93340199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6217992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70565709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8788057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101161069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39004692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211510247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60389025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816867045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350084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00280766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793688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242472825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5834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C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3402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EAA1ECC-9716-BBB6-8A0A-0A01B5034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38" y="3387877"/>
            <a:ext cx="4371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×8 facts can be tricky, so it is best to learn them off by heart.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09D92-44E5-A9AA-01A3-B7045A02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2399872"/>
            <a:ext cx="8819533" cy="7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/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“8×8?”</a:t>
            </a:r>
            <a:br>
              <a:rPr lang="en-US" sz="2000" dirty="0"/>
            </a:br>
            <a:r>
              <a:rPr lang="en-US" sz="2000" dirty="0"/>
              <a:t>Partner B: “64!”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“24.”</a:t>
            </a:r>
            <a:br>
              <a:rPr lang="en-US" sz="2000" dirty="0"/>
            </a:br>
            <a:r>
              <a:rPr lang="en-US" sz="2000" dirty="0"/>
              <a:t>B: “That’s 8×3”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047368" y="1007571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 the x8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234</Words>
  <Application>Microsoft Office PowerPoint</Application>
  <PresentationFormat>On-screen Show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2026-03-08T11:17:58Z</dcterms:modified>
  <cp:category/>
</cp:coreProperties>
</file>