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42" r:id="rId3"/>
    <p:sldId id="320" r:id="rId4"/>
    <p:sldId id="268" r:id="rId5"/>
    <p:sldId id="318" r:id="rId6"/>
    <p:sldId id="325" r:id="rId7"/>
    <p:sldId id="27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690221" y="132173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886039" y="1103320"/>
            <a:ext cx="6387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Doubles Within 20 – 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ACAF2E-E7CD-2679-A6F5-1DDAE260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862" y="2905463"/>
            <a:ext cx="4541950" cy="35052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95059" y="637942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414297" y="136588"/>
            <a:ext cx="46743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11 is 22</a:t>
            </a:r>
            <a:br>
              <a:rPr lang="en-US" sz="3600" b="1" dirty="0"/>
            </a:br>
            <a:r>
              <a:rPr lang="en-US" sz="3600" b="1" dirty="0"/>
              <a:t>Double 12 is 24</a:t>
            </a:r>
            <a:br>
              <a:rPr lang="en-US" sz="3600" b="1" dirty="0"/>
            </a:br>
            <a:r>
              <a:rPr lang="en-US" sz="3600" b="1" dirty="0"/>
              <a:t>Double 13 is 26</a:t>
            </a:r>
            <a:br>
              <a:rPr lang="en-US" sz="3600" b="1" dirty="0"/>
            </a:br>
            <a:r>
              <a:rPr lang="en-US" sz="3600" b="1" dirty="0"/>
              <a:t>Double 14 is 28</a:t>
            </a:r>
            <a:br>
              <a:rPr lang="en-US" sz="3600" b="1" dirty="0"/>
            </a:br>
            <a:r>
              <a:rPr lang="en-US" sz="3600" b="1" dirty="0"/>
              <a:t>Double 15 is 30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618507" y="22986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618507" y="30907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618507" y="392921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618507" y="476771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618507" y="558773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16 is 32</a:t>
            </a:r>
            <a:br>
              <a:rPr lang="en-US" sz="3600" b="1" dirty="0"/>
            </a:br>
            <a:r>
              <a:rPr lang="en-US" sz="3600" b="1" dirty="0"/>
              <a:t>Double 17 is 34</a:t>
            </a:r>
            <a:br>
              <a:rPr lang="en-US" sz="3600" b="1" dirty="0"/>
            </a:br>
            <a:r>
              <a:rPr lang="en-US" sz="3600" b="1" dirty="0"/>
              <a:t>Double 18 is 36</a:t>
            </a:r>
            <a:br>
              <a:rPr lang="en-US" sz="3600" b="1" dirty="0"/>
            </a:br>
            <a:r>
              <a:rPr lang="en-US" sz="3600" b="1" dirty="0"/>
              <a:t>Double 19 is 38</a:t>
            </a:r>
            <a:br>
              <a:rPr lang="en-US" sz="3600" b="1" dirty="0"/>
            </a:br>
            <a:r>
              <a:rPr lang="en-US" sz="3600" b="1" dirty="0"/>
              <a:t>Double 20 is 40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193281" y="22986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193281" y="30907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193281" y="392921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193281" y="476771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193281" y="558773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F2E2D-1EE4-38A8-B9A2-86965CCE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792DD-5359-1798-2597-37C1570D3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24" y="121510"/>
            <a:ext cx="5717460" cy="57174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48C1CB-4C78-3890-5161-A37AB9FF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951659-D487-1117-4BCA-641FEE72D833}"/>
              </a:ext>
            </a:extLst>
          </p:cNvPr>
          <p:cNvGrpSpPr/>
          <p:nvPr/>
        </p:nvGrpSpPr>
        <p:grpSpPr>
          <a:xfrm>
            <a:off x="2930015" y="5237434"/>
            <a:ext cx="3991896" cy="992580"/>
            <a:chOff x="2576052" y="5597007"/>
            <a:chExt cx="3991896" cy="99258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FAE9224-D63D-4A18-590D-05AC14855376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E75F1D-160F-D340-86A2-3E8269677980}"/>
                </a:ext>
              </a:extLst>
            </p:cNvPr>
            <p:cNvGrpSpPr/>
            <p:nvPr/>
          </p:nvGrpSpPr>
          <p:grpSpPr>
            <a:xfrm>
              <a:off x="2576052" y="5597007"/>
              <a:ext cx="3546990" cy="992580"/>
              <a:chOff x="2576052" y="5597007"/>
              <a:chExt cx="3546990" cy="99258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D4D9781-7834-652C-CD23-F90C3813D652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D16CB4D-79D2-0AAE-2A4B-A25D9AFDAA58}"/>
                  </a:ext>
                </a:extLst>
              </p:cNvPr>
              <p:cNvSpPr/>
              <p:nvPr/>
            </p:nvSpPr>
            <p:spPr>
              <a:xfrm>
                <a:off x="3042124" y="5597008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12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B5391ED-E710-3EB1-F9AB-03CF016060BE}"/>
                  </a:ext>
                </a:extLst>
              </p:cNvPr>
              <p:cNvSpPr/>
              <p:nvPr/>
            </p:nvSpPr>
            <p:spPr>
              <a:xfrm>
                <a:off x="4967751" y="5597007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12</a:t>
                </a:r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9308DBE7-2491-445B-B1E4-85CBD172CEF5}"/>
              </a:ext>
            </a:extLst>
          </p:cNvPr>
          <p:cNvSpPr/>
          <p:nvPr/>
        </p:nvSpPr>
        <p:spPr>
          <a:xfrm>
            <a:off x="4254908" y="2805126"/>
            <a:ext cx="1155291" cy="99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03CEB-C385-06F5-0F4E-C912C9A37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B0F495-601C-3D3E-BE0E-0A5033CC8BF8}"/>
              </a:ext>
            </a:extLst>
          </p:cNvPr>
          <p:cNvGrpSpPr/>
          <p:nvPr/>
        </p:nvGrpSpPr>
        <p:grpSpPr>
          <a:xfrm>
            <a:off x="1730476" y="-27974"/>
            <a:ext cx="6548284" cy="6548284"/>
            <a:chOff x="1730476" y="-27974"/>
            <a:chExt cx="6548284" cy="65482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5FBD1D-13F7-EB43-80EF-6D4F0C6F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0476" y="-27974"/>
              <a:ext cx="6548284" cy="65482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927A90-4CD1-116D-E479-12D56FD6B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4331" y="544390"/>
              <a:ext cx="1219370" cy="333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5B1BC-F86B-5778-FF60-41C70389B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ED16A8-62F8-F074-BA43-36B8F64E4823}"/>
              </a:ext>
            </a:extLst>
          </p:cNvPr>
          <p:cNvGrpSpPr/>
          <p:nvPr/>
        </p:nvGrpSpPr>
        <p:grpSpPr>
          <a:xfrm>
            <a:off x="2930015" y="5630727"/>
            <a:ext cx="3991896" cy="992580"/>
            <a:chOff x="2576052" y="5597007"/>
            <a:chExt cx="3991896" cy="9925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1396028-2755-A012-397A-64BBBDA98FD3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8591E8-319A-DA2C-B059-DDE3ABC62E5D}"/>
                </a:ext>
              </a:extLst>
            </p:cNvPr>
            <p:cNvGrpSpPr/>
            <p:nvPr/>
          </p:nvGrpSpPr>
          <p:grpSpPr>
            <a:xfrm>
              <a:off x="2576052" y="5597007"/>
              <a:ext cx="3546990" cy="992580"/>
              <a:chOff x="2576052" y="5597007"/>
              <a:chExt cx="3546990" cy="99258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E63FDA8-5D35-E018-6416-B5793C99E266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03A721-E494-27A1-8362-7F610A58AC4F}"/>
                  </a:ext>
                </a:extLst>
              </p:cNvPr>
              <p:cNvSpPr/>
              <p:nvPr/>
            </p:nvSpPr>
            <p:spPr>
              <a:xfrm>
                <a:off x="3042124" y="5597008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15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87EEB6-723D-0496-603B-30E83DDDD85B}"/>
                  </a:ext>
                </a:extLst>
              </p:cNvPr>
              <p:cNvSpPr/>
              <p:nvPr/>
            </p:nvSpPr>
            <p:spPr>
              <a:xfrm>
                <a:off x="4967751" y="5597007"/>
                <a:ext cx="1155291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15</a:t>
                </a: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1ECE9E9-71A6-7BD3-43F5-58BF32593D1C}"/>
              </a:ext>
            </a:extLst>
          </p:cNvPr>
          <p:cNvSpPr/>
          <p:nvPr/>
        </p:nvSpPr>
        <p:spPr>
          <a:xfrm>
            <a:off x="4474905" y="3639201"/>
            <a:ext cx="1059426" cy="900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A0E06-9382-36FF-8E3B-1E3B5BFB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857FE1A-5846-179C-C5CC-317E2BB15475}"/>
              </a:ext>
            </a:extLst>
          </p:cNvPr>
          <p:cNvGrpSpPr/>
          <p:nvPr/>
        </p:nvGrpSpPr>
        <p:grpSpPr>
          <a:xfrm>
            <a:off x="1623547" y="-98284"/>
            <a:ext cx="6858000" cy="5284219"/>
            <a:chOff x="-1188477" y="-149781"/>
            <a:chExt cx="6858000" cy="528421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4EF221-540E-CC62-75F5-3AFB42F9267A}"/>
                </a:ext>
              </a:extLst>
            </p:cNvPr>
            <p:cNvGrpSpPr/>
            <p:nvPr/>
          </p:nvGrpSpPr>
          <p:grpSpPr>
            <a:xfrm>
              <a:off x="-1188477" y="-149781"/>
              <a:ext cx="6858000" cy="5284219"/>
              <a:chOff x="-1886564" y="-201281"/>
              <a:chExt cx="6858000" cy="52842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001E713-1161-40E1-71F5-60B359C0A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28651"/>
              <a:stretch>
                <a:fillRect/>
              </a:stretch>
            </p:blipFill>
            <p:spPr>
              <a:xfrm>
                <a:off x="-1886564" y="-201281"/>
                <a:ext cx="6858000" cy="48931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C6B521E-4401-D038-3FCB-B3DF5193A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11364" y="4390487"/>
                <a:ext cx="2484762" cy="692451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5FD96-056D-5DF5-F1BA-F5EA30117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0246" y="4441986"/>
              <a:ext cx="2484762" cy="69245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F571F8-14A1-320C-8494-0ECB6101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BB9EBE-580A-1E3E-A4AD-B952A8E08E56}"/>
              </a:ext>
            </a:extLst>
          </p:cNvPr>
          <p:cNvGrpSpPr/>
          <p:nvPr/>
        </p:nvGrpSpPr>
        <p:grpSpPr>
          <a:xfrm>
            <a:off x="2930015" y="5237436"/>
            <a:ext cx="3991896" cy="992581"/>
            <a:chOff x="2576052" y="5597009"/>
            <a:chExt cx="3991896" cy="99258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DA0013-05E4-748F-0DDB-FDF296CA23A5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41A7C14-E3D9-9791-D689-2E2E773829BE}"/>
                </a:ext>
              </a:extLst>
            </p:cNvPr>
            <p:cNvGrpSpPr/>
            <p:nvPr/>
          </p:nvGrpSpPr>
          <p:grpSpPr>
            <a:xfrm>
              <a:off x="2576052" y="5597009"/>
              <a:ext cx="3608437" cy="992581"/>
              <a:chOff x="2576052" y="5597009"/>
              <a:chExt cx="3608437" cy="99258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CE61673-055C-2DE0-275D-EBE58152CBBA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71CE777-F856-0326-9AC1-D63B0C285823}"/>
                  </a:ext>
                </a:extLst>
              </p:cNvPr>
              <p:cNvSpPr/>
              <p:nvPr/>
            </p:nvSpPr>
            <p:spPr>
              <a:xfrm>
                <a:off x="2986550" y="5597011"/>
                <a:ext cx="1233952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14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D0A4BB3-3C16-38DE-D106-260865DF1FC6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111043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14</a:t>
                </a: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D6B2DC0-9FDD-BB6A-72E4-950699C2E858}"/>
              </a:ext>
            </a:extLst>
          </p:cNvPr>
          <p:cNvSpPr/>
          <p:nvPr/>
        </p:nvSpPr>
        <p:spPr>
          <a:xfrm>
            <a:off x="4435571" y="3699255"/>
            <a:ext cx="1233952" cy="99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68F23-DE4A-C5BF-1F76-51CDE91DC1C7}"/>
              </a:ext>
            </a:extLst>
          </p:cNvPr>
          <p:cNvSpPr txBox="1"/>
          <p:nvPr/>
        </p:nvSpPr>
        <p:spPr>
          <a:xfrm>
            <a:off x="1167573" y="151084"/>
            <a:ext cx="7313974" cy="1200329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Luca has 14 stickers.</a:t>
            </a:r>
          </a:p>
          <a:p>
            <a:pPr algn="ctr"/>
            <a:r>
              <a:rPr lang="en-US" sz="2400" dirty="0"/>
              <a:t>His sister gives him 14 more stickers.</a:t>
            </a:r>
          </a:p>
          <a:p>
            <a:pPr algn="ctr"/>
            <a:r>
              <a:rPr lang="en-US" sz="2400" dirty="0"/>
              <a:t>How many stickers does Luca have altogether?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DF77F-F93B-BC99-411C-C8B36586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C6417-A7ED-C17C-C0CC-42B835569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3BA55CD-691D-1E58-4751-38B85FCE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238E0-3A43-D3A5-1778-1E30DF7FCBF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96410CB3-1FD3-1787-73C1-ECCEABD1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F01A791-8B79-A480-73FC-FA03E9CC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77529-3524-0D70-3CB8-996478B4D702}"/>
              </a:ext>
            </a:extLst>
          </p:cNvPr>
          <p:cNvSpPr txBox="1"/>
          <p:nvPr/>
        </p:nvSpPr>
        <p:spPr>
          <a:xfrm>
            <a:off x="484225" y="1318069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Sam has </a:t>
            </a:r>
            <a:r>
              <a:rPr lang="en-US" sz="3200" b="1" dirty="0"/>
              <a:t>11 marbles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His friend gives him </a:t>
            </a:r>
            <a:r>
              <a:rPr lang="en-US" sz="3200" b="1" dirty="0"/>
              <a:t>11 more marbles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b="1" dirty="0"/>
              <a:t>How many marbles does Sam have now?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6D4D85-1A8E-0CFB-4947-7689701E359E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A54A493-7ECE-3E52-1901-B9FF101EE73E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7F98CA6-F793-C2C9-3F6C-4CE2BB94AF5C}"/>
                </a:ext>
              </a:extLst>
            </p:cNvPr>
            <p:cNvGrpSpPr/>
            <p:nvPr/>
          </p:nvGrpSpPr>
          <p:grpSpPr>
            <a:xfrm>
              <a:off x="2576052" y="5597009"/>
              <a:ext cx="3567890" cy="992581"/>
              <a:chOff x="2576052" y="5597009"/>
              <a:chExt cx="3567890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58D4B2F-A3DC-D63E-C0DF-E15E9BDC7F65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5C96401-41F5-DF21-5761-EA65E12FF663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BB730D5-0439-189B-BBF2-B27F8738203A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11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AD80F434-40D2-937F-B999-C40E4C622A41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B9E680-B833-D0BA-8D2D-68AD4BCA8352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A60928-4C9D-5FCE-6E27-7D75D5D450C6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3966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306904" y="1435187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 party has </a:t>
            </a:r>
            <a:r>
              <a:rPr lang="en-US" sz="3200" b="1" dirty="0"/>
              <a:t>18 balloons</a:t>
            </a:r>
            <a:r>
              <a:rPr lang="en-US" sz="3200" dirty="0"/>
              <a:t> on one table.</a:t>
            </a:r>
            <a:br>
              <a:rPr lang="en-US" sz="3200" dirty="0"/>
            </a:br>
            <a:r>
              <a:rPr lang="en-US" sz="3200" dirty="0"/>
              <a:t>There are </a:t>
            </a:r>
            <a:r>
              <a:rPr lang="en-US" sz="3200" b="1" dirty="0"/>
              <a:t>18 balloons</a:t>
            </a:r>
            <a:r>
              <a:rPr lang="en-US" sz="3200" dirty="0"/>
              <a:t> on another table.</a:t>
            </a:r>
            <a:br>
              <a:rPr lang="en-US" sz="3200" dirty="0"/>
            </a:br>
            <a:r>
              <a:rPr lang="en-US" sz="3200" b="1" dirty="0"/>
              <a:t>How many balloons are there in total?</a:t>
            </a:r>
            <a:endParaRPr lang="en-GB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70D7A6-A60A-30EF-B170-228FE2DDA143}"/>
              </a:ext>
            </a:extLst>
          </p:cNvPr>
          <p:cNvGrpSpPr/>
          <p:nvPr/>
        </p:nvGrpSpPr>
        <p:grpSpPr>
          <a:xfrm>
            <a:off x="2660848" y="5125363"/>
            <a:ext cx="3991896" cy="992581"/>
            <a:chOff x="2576052" y="5597009"/>
            <a:chExt cx="3991896" cy="99258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24FF4-3E31-3E4C-1388-319DD1826F69}"/>
                </a:ext>
              </a:extLst>
            </p:cNvPr>
            <p:cNvSpPr/>
            <p:nvPr/>
          </p:nvSpPr>
          <p:spPr>
            <a:xfrm>
              <a:off x="4572000" y="5700010"/>
              <a:ext cx="1995948" cy="7865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4C49F6-A5BD-389E-8239-077078C96786}"/>
                </a:ext>
              </a:extLst>
            </p:cNvPr>
            <p:cNvGrpSpPr/>
            <p:nvPr/>
          </p:nvGrpSpPr>
          <p:grpSpPr>
            <a:xfrm>
              <a:off x="2576052" y="5597009"/>
              <a:ext cx="3567890" cy="992581"/>
              <a:chOff x="2576052" y="5597009"/>
              <a:chExt cx="3567890" cy="99258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60B5E6D-0402-6C8C-C7AF-E32C49F216D6}"/>
                  </a:ext>
                </a:extLst>
              </p:cNvPr>
              <p:cNvSpPr/>
              <p:nvPr/>
            </p:nvSpPr>
            <p:spPr>
              <a:xfrm>
                <a:off x="2576052" y="5700009"/>
                <a:ext cx="1995948" cy="78658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B2B2F9-01E0-7206-CE11-410BD5BD0353}"/>
                  </a:ext>
                </a:extLst>
              </p:cNvPr>
              <p:cNvSpPr/>
              <p:nvPr/>
            </p:nvSpPr>
            <p:spPr>
              <a:xfrm>
                <a:off x="3161069" y="5597011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2338AB-C107-A4D5-6E58-652A63A1EE5A}"/>
                  </a:ext>
                </a:extLst>
              </p:cNvPr>
              <p:cNvSpPr/>
              <p:nvPr/>
            </p:nvSpPr>
            <p:spPr>
              <a:xfrm>
                <a:off x="5073446" y="5597009"/>
                <a:ext cx="1070496" cy="992579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60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18</a:t>
                </a:r>
              </a:p>
            </p:txBody>
          </p:sp>
        </p:grpSp>
      </p:grp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47555" y="2756927"/>
            <a:ext cx="818480" cy="402139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130772" y="3314304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269EB9-85C5-B44A-D76A-257E0F14E7DC}"/>
              </a:ext>
            </a:extLst>
          </p:cNvPr>
          <p:cNvSpPr/>
          <p:nvPr/>
        </p:nvSpPr>
        <p:spPr>
          <a:xfrm>
            <a:off x="4062323" y="3340053"/>
            <a:ext cx="1194618" cy="992579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</TotalTime>
  <Words>160</Words>
  <Application>Microsoft Office PowerPoint</Application>
  <PresentationFormat>On-screen Show (4:3)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42</cp:revision>
  <dcterms:created xsi:type="dcterms:W3CDTF">2013-01-27T09:14:16Z</dcterms:created>
  <dcterms:modified xsi:type="dcterms:W3CDTF">2026-03-05T11:45:42Z</dcterms:modified>
  <cp:category/>
</cp:coreProperties>
</file>