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2" r:id="rId3"/>
    <p:sldId id="293" r:id="rId4"/>
    <p:sldId id="286" r:id="rId5"/>
    <p:sldId id="274" r:id="rId6"/>
    <p:sldId id="275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721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character with a crown and cape holding a wand&#10;&#10;AI-generated content may be incorrect.">
            <a:extLst>
              <a:ext uri="{FF2B5EF4-FFF2-40B4-BE49-F238E27FC236}">
                <a16:creationId xmlns:a16="http://schemas.microsoft.com/office/drawing/2014/main" id="{435FF5FE-CB8D-F703-AA8B-541C0B8C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27" y="2300748"/>
            <a:ext cx="4285905" cy="455725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2" y="62814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8A61-E35D-B6EC-91A2-A1DB27BC84FF}"/>
              </a:ext>
            </a:extLst>
          </p:cNvPr>
          <p:cNvSpPr txBox="1"/>
          <p:nvPr/>
        </p:nvSpPr>
        <p:spPr>
          <a:xfrm>
            <a:off x="2088298" y="960946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2DE0B-0622-8610-CC72-C4E4C3B99FD6}"/>
              </a:ext>
            </a:extLst>
          </p:cNvPr>
          <p:cNvGrpSpPr/>
          <p:nvPr/>
        </p:nvGrpSpPr>
        <p:grpSpPr>
          <a:xfrm>
            <a:off x="575121" y="4770146"/>
            <a:ext cx="8031440" cy="767071"/>
            <a:chOff x="1900683" y="4252262"/>
            <a:chExt cx="5558368" cy="7670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1900683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3808777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5709254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28569" y="1400196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24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28569" y="1400196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8569" y="1400196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24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28569" y="1400196"/>
            <a:ext cx="6130280" cy="1428793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28569" y="1400196"/>
            <a:ext cx="6103522" cy="1446391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18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8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8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28569" y="1400196"/>
            <a:ext cx="6136404" cy="144639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4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8 = 24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8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190" y="3119699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752" y="3119699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14" y="3119699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76" y="3119699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198" y="3817348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895" y="3817348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760" y="3817348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541" y="3817348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322" y="3817348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103" y="3817348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884" y="3817348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119699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119699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119699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119699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09" y="3119699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971" y="3119699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33" y="3119699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95" y="3119699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81" y="3808333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9C95B62-EFC7-7823-1507-2F49398F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801794"/>
            <a:ext cx="406865" cy="406865"/>
          </a:xfrm>
          <a:prstGeom prst="rect">
            <a:avLst/>
          </a:prstGeom>
        </p:spPr>
      </p:pic>
      <p:pic>
        <p:nvPicPr>
          <p:cNvPr id="13" name="Picture 1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B5E6593-CA6A-BCF5-4AFB-C53B7100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801794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BD79B96-D6F4-B61D-B34A-CB88CCC28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801794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E831E97-F703-8B43-FEE5-5B0DD3E26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801794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2986 0.2495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247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02239 0.250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25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28455 0.2611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1406 0.246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1233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6545 0.26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9636 0.26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39723 0.2467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1233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4844 0.2553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127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0851 0.252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46927 0.2365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1182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2309 0.253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126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2101 0.252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2674 0.154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770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23055 0.1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7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4651 0.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1406 0.1902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951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4444 0.194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974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22066 0.1893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3875 0.1893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946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6667 0.18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939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5312 0.187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45816 0.1935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967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25694 0.1879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939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10295 0.1789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68876" y="42886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4806" y="452047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56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91579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45165" y="1426125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? = 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67021" y="39484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9617" y="45322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6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55351" y="550339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1760342" y="1518745"/>
            <a:ext cx="6498002" cy="1512482"/>
            <a:chOff x="4029000" y="1554202"/>
            <a:chExt cx="6498002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05D461-833A-CF92-C828-947D31245E3F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4533588-A19B-0ADE-64A2-7EDCCA2002E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585ED4-14BD-8A8C-C67C-46E12E40373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1742884" y="1526404"/>
            <a:ext cx="6498002" cy="1512482"/>
            <a:chOff x="4029000" y="1554202"/>
            <a:chExt cx="6498002" cy="151248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C887B7-0030-F9C3-7B98-BFBB698E728B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7C1ECCB-E39A-839D-C77C-F8926BA974A8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4462241-2A4F-7B7E-88AA-2A1AACB84E83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0B21054-1F44-4068-B44B-6730A52703A4}"/>
              </a:ext>
            </a:extLst>
          </p:cNvPr>
          <p:cNvGrpSpPr/>
          <p:nvPr/>
        </p:nvGrpSpPr>
        <p:grpSpPr>
          <a:xfrm>
            <a:off x="151683" y="3563187"/>
            <a:ext cx="4337336" cy="1562944"/>
            <a:chOff x="151683" y="3552860"/>
            <a:chExt cx="4337336" cy="156294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3E27364-5BAE-5F10-ADD8-3DFD9E4FF3FA}"/>
                </a:ext>
              </a:extLst>
            </p:cNvPr>
            <p:cNvGrpSpPr/>
            <p:nvPr/>
          </p:nvGrpSpPr>
          <p:grpSpPr>
            <a:xfrm>
              <a:off x="151683" y="3552860"/>
              <a:ext cx="4337336" cy="1562944"/>
              <a:chOff x="639098" y="3844653"/>
              <a:chExt cx="4337336" cy="156294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EC17098-5F16-AFDA-56A7-CBE4D8C3CFCD}"/>
                  </a:ext>
                </a:extLst>
              </p:cNvPr>
              <p:cNvGrpSpPr/>
              <p:nvPr/>
            </p:nvGrpSpPr>
            <p:grpSpPr>
              <a:xfrm>
                <a:off x="639098" y="4052938"/>
                <a:ext cx="4337336" cy="1214265"/>
                <a:chOff x="3116052" y="1917290"/>
                <a:chExt cx="4337336" cy="1214265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041569F0-3F9C-4BAB-265A-6DF6319DBAE7}"/>
                    </a:ext>
                  </a:extLst>
                </p:cNvPr>
                <p:cNvSpPr/>
                <p:nvPr/>
              </p:nvSpPr>
              <p:spPr>
                <a:xfrm>
                  <a:off x="3116052" y="1917290"/>
                  <a:ext cx="433733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04EB6824-6C3E-43F5-0772-0AE14A18CACF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65342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3A8F86FF-D341-E5F3-4F46-6EADE3133958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BC7E85CB-8BFE-699D-B8CA-DBD4DEB3BE21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692279E-F38A-E725-FD94-F0B766211EA9}"/>
                  </a:ext>
                </a:extLst>
              </p:cNvPr>
              <p:cNvSpPr/>
              <p:nvPr/>
            </p:nvSpPr>
            <p:spPr>
              <a:xfrm>
                <a:off x="738735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808B20A-D545-F436-976B-7CF193B42FD1}"/>
                  </a:ext>
                </a:extLst>
              </p:cNvPr>
              <p:cNvSpPr/>
              <p:nvPr/>
            </p:nvSpPr>
            <p:spPr>
              <a:xfrm>
                <a:off x="1833394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BD3BEEE-4C69-A951-1941-8913F503A93C}"/>
                  </a:ext>
                </a:extLst>
              </p:cNvPr>
              <p:cNvSpPr/>
              <p:nvPr/>
            </p:nvSpPr>
            <p:spPr>
              <a:xfrm>
                <a:off x="2928052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CCCB295-E56D-64C9-442F-0EF63D0DFC94}"/>
                  </a:ext>
                </a:extLst>
              </p:cNvPr>
              <p:cNvSpPr/>
              <p:nvPr/>
            </p:nvSpPr>
            <p:spPr>
              <a:xfrm>
                <a:off x="2408836" y="384465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0D3E76-5D91-AF8B-C34C-3E59E5B30F3D}"/>
                </a:ext>
              </a:extLst>
            </p:cNvPr>
            <p:cNvSpPr/>
            <p:nvPr/>
          </p:nvSpPr>
          <p:spPr>
            <a:xfrm>
              <a:off x="3395323" y="437326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E50849-8739-98F4-804A-74F0089A3052}"/>
                </a:ext>
              </a:extLst>
            </p:cNvPr>
            <p:cNvSpPr/>
            <p:nvPr/>
          </p:nvSpPr>
          <p:spPr>
            <a:xfrm>
              <a:off x="3520637" y="417360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1024921" y="2655199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 x ? = 32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508037" y="1536435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FB89-0B15-6D9F-4E21-893F621CADAE}"/>
              </a:ext>
            </a:extLst>
          </p:cNvPr>
          <p:cNvSpPr txBox="1"/>
          <p:nvPr/>
        </p:nvSpPr>
        <p:spPr>
          <a:xfrm>
            <a:off x="5592079" y="2585505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8 x ? = 32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536829" y="5865657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7EC0ED-90F3-09F5-0F2E-1170647CF15E}"/>
              </a:ext>
            </a:extLst>
          </p:cNvPr>
          <p:cNvGrpSpPr/>
          <p:nvPr/>
        </p:nvGrpSpPr>
        <p:grpSpPr>
          <a:xfrm>
            <a:off x="136137" y="3562748"/>
            <a:ext cx="4337336" cy="1562944"/>
            <a:chOff x="151683" y="3552860"/>
            <a:chExt cx="4337336" cy="15629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8FB4DF0-B21D-D0BB-DA7C-869FE18DF108}"/>
                </a:ext>
              </a:extLst>
            </p:cNvPr>
            <p:cNvGrpSpPr/>
            <p:nvPr/>
          </p:nvGrpSpPr>
          <p:grpSpPr>
            <a:xfrm>
              <a:off x="151683" y="3552860"/>
              <a:ext cx="4337336" cy="1562944"/>
              <a:chOff x="639098" y="3844653"/>
              <a:chExt cx="4337336" cy="156294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022F37-4FF5-279F-4CDC-299341CF3F76}"/>
                  </a:ext>
                </a:extLst>
              </p:cNvPr>
              <p:cNvGrpSpPr/>
              <p:nvPr/>
            </p:nvGrpSpPr>
            <p:grpSpPr>
              <a:xfrm>
                <a:off x="639098" y="4052938"/>
                <a:ext cx="4337336" cy="1214265"/>
                <a:chOff x="3116052" y="1917290"/>
                <a:chExt cx="4337336" cy="1214265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6C8C0E2C-0624-0958-C99C-0559A6F7A5DA}"/>
                    </a:ext>
                  </a:extLst>
                </p:cNvPr>
                <p:cNvSpPr/>
                <p:nvPr/>
              </p:nvSpPr>
              <p:spPr>
                <a:xfrm>
                  <a:off x="3116052" y="1917290"/>
                  <a:ext cx="433733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8EC01CD-887B-0708-0DB7-F8FD799BCDF7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65342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BB45533D-7084-6F8F-6126-4E3761FC6C83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78DA583E-D91C-75C9-65E3-CE8ABF90F80A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F71B88-4B3A-EE4C-0212-8E03D6B7DDC8}"/>
                  </a:ext>
                </a:extLst>
              </p:cNvPr>
              <p:cNvSpPr/>
              <p:nvPr/>
            </p:nvSpPr>
            <p:spPr>
              <a:xfrm>
                <a:off x="738735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6CA5EFF-DA54-F5C0-AB77-241FFBA37F8E}"/>
                  </a:ext>
                </a:extLst>
              </p:cNvPr>
              <p:cNvSpPr/>
              <p:nvPr/>
            </p:nvSpPr>
            <p:spPr>
              <a:xfrm>
                <a:off x="1833394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5DCCFF-DF4C-AF27-8412-CA3A4B33240C}"/>
                  </a:ext>
                </a:extLst>
              </p:cNvPr>
              <p:cNvSpPr/>
              <p:nvPr/>
            </p:nvSpPr>
            <p:spPr>
              <a:xfrm>
                <a:off x="2928052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3ED5FD-59EC-8173-0DFA-4D71C015D394}"/>
                  </a:ext>
                </a:extLst>
              </p:cNvPr>
              <p:cNvSpPr/>
              <p:nvPr/>
            </p:nvSpPr>
            <p:spPr>
              <a:xfrm>
                <a:off x="2408836" y="384465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859894F-6182-C209-CBCC-A8B63C619132}"/>
                </a:ext>
              </a:extLst>
            </p:cNvPr>
            <p:cNvSpPr/>
            <p:nvPr/>
          </p:nvSpPr>
          <p:spPr>
            <a:xfrm>
              <a:off x="3395323" y="437326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27E1DB-7171-C7D7-305B-E8948E5C5858}"/>
                </a:ext>
              </a:extLst>
            </p:cNvPr>
            <p:cNvSpPr/>
            <p:nvPr/>
          </p:nvSpPr>
          <p:spPr>
            <a:xfrm>
              <a:off x="3520637" y="417360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F83F6B5-F77A-8431-0FF3-813B909F2DF6}"/>
              </a:ext>
            </a:extLst>
          </p:cNvPr>
          <p:cNvGrpSpPr/>
          <p:nvPr/>
        </p:nvGrpSpPr>
        <p:grpSpPr>
          <a:xfrm>
            <a:off x="4495496" y="3582833"/>
            <a:ext cx="4861467" cy="1513531"/>
            <a:chOff x="4495496" y="3582833"/>
            <a:chExt cx="4861467" cy="151353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36B01C7-CB57-DE4C-C56F-D177A1EDD822}"/>
                </a:ext>
              </a:extLst>
            </p:cNvPr>
            <p:cNvSpPr/>
            <p:nvPr/>
          </p:nvSpPr>
          <p:spPr>
            <a:xfrm>
              <a:off x="4795078" y="3768203"/>
              <a:ext cx="427083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8A061918-7286-5260-3E5B-7955F87ADD09}"/>
                </a:ext>
              </a:extLst>
            </p:cNvPr>
            <p:cNvSpPr/>
            <p:nvPr/>
          </p:nvSpPr>
          <p:spPr>
            <a:xfrm>
              <a:off x="8544342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36AC5B5-1BD2-8DA8-F644-CB82F5CBE478}"/>
                </a:ext>
              </a:extLst>
            </p:cNvPr>
            <p:cNvSpPr/>
            <p:nvPr/>
          </p:nvSpPr>
          <p:spPr>
            <a:xfrm>
              <a:off x="8007330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8F17D61C-AB5F-BC51-8C59-B5F0A23D25BB}"/>
                </a:ext>
              </a:extLst>
            </p:cNvPr>
            <p:cNvSpPr/>
            <p:nvPr/>
          </p:nvSpPr>
          <p:spPr>
            <a:xfrm>
              <a:off x="7470316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6BB6406C-E8FC-EB8E-03DA-56470E5FDF7A}"/>
                </a:ext>
              </a:extLst>
            </p:cNvPr>
            <p:cNvSpPr/>
            <p:nvPr/>
          </p:nvSpPr>
          <p:spPr>
            <a:xfrm>
              <a:off x="6933302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1705A8B9-C96D-1F61-FE8A-FC3D214A9B5D}"/>
                </a:ext>
              </a:extLst>
            </p:cNvPr>
            <p:cNvSpPr/>
            <p:nvPr/>
          </p:nvSpPr>
          <p:spPr>
            <a:xfrm>
              <a:off x="6396288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E9B8E97-5142-F993-45FC-7E2841BCA8E8}"/>
                </a:ext>
              </a:extLst>
            </p:cNvPr>
            <p:cNvSpPr/>
            <p:nvPr/>
          </p:nvSpPr>
          <p:spPr>
            <a:xfrm>
              <a:off x="5859274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E850FCF-A527-8043-3DE3-3FDB6B4E55AE}"/>
                </a:ext>
              </a:extLst>
            </p:cNvPr>
            <p:cNvSpPr/>
            <p:nvPr/>
          </p:nvSpPr>
          <p:spPr>
            <a:xfrm>
              <a:off x="5322260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BBBAA34E-8FB7-4717-C020-6BE17E7E9BAB}"/>
                </a:ext>
              </a:extLst>
            </p:cNvPr>
            <p:cNvSpPr/>
            <p:nvPr/>
          </p:nvSpPr>
          <p:spPr>
            <a:xfrm>
              <a:off x="4785246" y="4373264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D8B1488-01E2-0A5C-E8DE-2EA360A5CCEC}"/>
                </a:ext>
              </a:extLst>
            </p:cNvPr>
            <p:cNvSpPr/>
            <p:nvPr/>
          </p:nvSpPr>
          <p:spPr>
            <a:xfrm>
              <a:off x="6510878" y="3582833"/>
              <a:ext cx="10989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E7D3A1F-6752-E5F4-47F3-A49BC0C8B4D0}"/>
                </a:ext>
              </a:extLst>
            </p:cNvPr>
            <p:cNvSpPr/>
            <p:nvPr/>
          </p:nvSpPr>
          <p:spPr>
            <a:xfrm>
              <a:off x="44954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987C1FB-D7AB-534F-8C45-5322720E3190}"/>
                </a:ext>
              </a:extLst>
            </p:cNvPr>
            <p:cNvSpPr/>
            <p:nvPr/>
          </p:nvSpPr>
          <p:spPr>
            <a:xfrm>
              <a:off x="50329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9393FA3-2D79-4B54-25DE-52BACF3BEF41}"/>
                </a:ext>
              </a:extLst>
            </p:cNvPr>
            <p:cNvSpPr/>
            <p:nvPr/>
          </p:nvSpPr>
          <p:spPr>
            <a:xfrm>
              <a:off x="55704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25E840E-FEBA-F883-09BA-8EA826E9B0A7}"/>
                </a:ext>
              </a:extLst>
            </p:cNvPr>
            <p:cNvSpPr/>
            <p:nvPr/>
          </p:nvSpPr>
          <p:spPr>
            <a:xfrm>
              <a:off x="61079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18E65E2-0433-BFDC-FA44-F83628F1582E}"/>
                </a:ext>
              </a:extLst>
            </p:cNvPr>
            <p:cNvSpPr/>
            <p:nvPr/>
          </p:nvSpPr>
          <p:spPr>
            <a:xfrm>
              <a:off x="66454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16F0EFE-8979-8437-E96F-E897B2CD5B86}"/>
                </a:ext>
              </a:extLst>
            </p:cNvPr>
            <p:cNvSpPr/>
            <p:nvPr/>
          </p:nvSpPr>
          <p:spPr>
            <a:xfrm>
              <a:off x="71829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ABB4459-4B75-11A2-A281-BAE2466E9E08}"/>
                </a:ext>
              </a:extLst>
            </p:cNvPr>
            <p:cNvSpPr/>
            <p:nvPr/>
          </p:nvSpPr>
          <p:spPr>
            <a:xfrm>
              <a:off x="77204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D79ADD9-5242-35BA-6510-F36A52771846}"/>
                </a:ext>
              </a:extLst>
            </p:cNvPr>
            <p:cNvSpPr/>
            <p:nvPr/>
          </p:nvSpPr>
          <p:spPr>
            <a:xfrm>
              <a:off x="8257998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564989D-98C1-4088-787B-F73AB92BEFC3}"/>
              </a:ext>
            </a:extLst>
          </p:cNvPr>
          <p:cNvGrpSpPr/>
          <p:nvPr/>
        </p:nvGrpSpPr>
        <p:grpSpPr>
          <a:xfrm>
            <a:off x="4509192" y="3591204"/>
            <a:ext cx="4861467" cy="1513531"/>
            <a:chOff x="4495496" y="3582833"/>
            <a:chExt cx="4861467" cy="1513531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8EBC74DE-4864-D17E-410B-620D7F4845F9}"/>
                </a:ext>
              </a:extLst>
            </p:cNvPr>
            <p:cNvSpPr/>
            <p:nvPr/>
          </p:nvSpPr>
          <p:spPr>
            <a:xfrm>
              <a:off x="4795078" y="3768203"/>
              <a:ext cx="427083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7C64F852-713B-76EB-41A3-87729ED3A7FA}"/>
                </a:ext>
              </a:extLst>
            </p:cNvPr>
            <p:cNvSpPr/>
            <p:nvPr/>
          </p:nvSpPr>
          <p:spPr>
            <a:xfrm>
              <a:off x="8544342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6993CDC7-E5A3-A9CD-E819-B5A1019E113D}"/>
                </a:ext>
              </a:extLst>
            </p:cNvPr>
            <p:cNvSpPr/>
            <p:nvPr/>
          </p:nvSpPr>
          <p:spPr>
            <a:xfrm>
              <a:off x="8007330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36EBFE9C-4CCF-28B0-295D-F816F889495E}"/>
                </a:ext>
              </a:extLst>
            </p:cNvPr>
            <p:cNvSpPr/>
            <p:nvPr/>
          </p:nvSpPr>
          <p:spPr>
            <a:xfrm>
              <a:off x="7470316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CD40EF7B-17DD-070E-335E-0C9E0923CC26}"/>
                </a:ext>
              </a:extLst>
            </p:cNvPr>
            <p:cNvSpPr/>
            <p:nvPr/>
          </p:nvSpPr>
          <p:spPr>
            <a:xfrm>
              <a:off x="6933302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C2FA01BC-920E-16DF-67BA-F42DA7DC629A}"/>
                </a:ext>
              </a:extLst>
            </p:cNvPr>
            <p:cNvSpPr/>
            <p:nvPr/>
          </p:nvSpPr>
          <p:spPr>
            <a:xfrm>
              <a:off x="6396288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0DE31137-D612-C68D-94FF-7685024383F8}"/>
                </a:ext>
              </a:extLst>
            </p:cNvPr>
            <p:cNvSpPr/>
            <p:nvPr/>
          </p:nvSpPr>
          <p:spPr>
            <a:xfrm>
              <a:off x="5859274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CB04D860-475A-0F83-504B-ADD398FDF295}"/>
                </a:ext>
              </a:extLst>
            </p:cNvPr>
            <p:cNvSpPr/>
            <p:nvPr/>
          </p:nvSpPr>
          <p:spPr>
            <a:xfrm>
              <a:off x="5322260" y="4383591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DFD0A6C2-76CD-12B5-4D34-605D16B8A1B3}"/>
                </a:ext>
              </a:extLst>
            </p:cNvPr>
            <p:cNvSpPr/>
            <p:nvPr/>
          </p:nvSpPr>
          <p:spPr>
            <a:xfrm>
              <a:off x="4785246" y="4373264"/>
              <a:ext cx="51173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E7157ED-E1C8-DF9A-A413-7C1568A1B5D1}"/>
                </a:ext>
              </a:extLst>
            </p:cNvPr>
            <p:cNvSpPr/>
            <p:nvPr/>
          </p:nvSpPr>
          <p:spPr>
            <a:xfrm>
              <a:off x="6510878" y="3582833"/>
              <a:ext cx="10989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0386B74-AA33-E724-4C54-CE1AFE720822}"/>
                </a:ext>
              </a:extLst>
            </p:cNvPr>
            <p:cNvSpPr/>
            <p:nvPr/>
          </p:nvSpPr>
          <p:spPr>
            <a:xfrm>
              <a:off x="44954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AD102AE-2C11-5557-EF92-7B5F96AFCA95}"/>
                </a:ext>
              </a:extLst>
            </p:cNvPr>
            <p:cNvSpPr/>
            <p:nvPr/>
          </p:nvSpPr>
          <p:spPr>
            <a:xfrm>
              <a:off x="50329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EE6C751-DCFC-F645-5611-29D707727965}"/>
                </a:ext>
              </a:extLst>
            </p:cNvPr>
            <p:cNvSpPr/>
            <p:nvPr/>
          </p:nvSpPr>
          <p:spPr>
            <a:xfrm>
              <a:off x="55704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5F7008A-1D2D-F9C7-6E0E-D1682CFE47C7}"/>
                </a:ext>
              </a:extLst>
            </p:cNvPr>
            <p:cNvSpPr/>
            <p:nvPr/>
          </p:nvSpPr>
          <p:spPr>
            <a:xfrm>
              <a:off x="61079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B0B544D-9F18-DDC4-408E-E00246D9B2FA}"/>
                </a:ext>
              </a:extLst>
            </p:cNvPr>
            <p:cNvSpPr/>
            <p:nvPr/>
          </p:nvSpPr>
          <p:spPr>
            <a:xfrm>
              <a:off x="66454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66AD702-3678-6FA8-E8C4-A2C52AC2DD26}"/>
                </a:ext>
              </a:extLst>
            </p:cNvPr>
            <p:cNvSpPr/>
            <p:nvPr/>
          </p:nvSpPr>
          <p:spPr>
            <a:xfrm>
              <a:off x="71829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4FC3C3A-CFE7-FE5F-2A08-44289898FB28}"/>
                </a:ext>
              </a:extLst>
            </p:cNvPr>
            <p:cNvSpPr/>
            <p:nvPr/>
          </p:nvSpPr>
          <p:spPr>
            <a:xfrm>
              <a:off x="7720496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DE5F083-9921-6D3B-5860-8860B1F45D22}"/>
                </a:ext>
              </a:extLst>
            </p:cNvPr>
            <p:cNvSpPr/>
            <p:nvPr/>
          </p:nvSpPr>
          <p:spPr>
            <a:xfrm>
              <a:off x="8257998" y="4173034"/>
              <a:ext cx="1098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2667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? = 16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54445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 mistake did Novice make?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997</TotalTime>
  <Words>371</Words>
  <Application>Microsoft Office PowerPoint</Application>
  <PresentationFormat>On-screen Show (4:3)</PresentationFormat>
  <Paragraphs>160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2026-03-17T09:58:53Z</dcterms:modified>
  <cp:category/>
</cp:coreProperties>
</file>