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3" r:id="rId2"/>
    <p:sldId id="294" r:id="rId3"/>
    <p:sldId id="295" r:id="rId4"/>
    <p:sldId id="297" r:id="rId5"/>
    <p:sldId id="29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694039"/>
            <a:ext cx="4342816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1012722" y="895741"/>
            <a:ext cx="7924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 &amp; 100 </a:t>
            </a:r>
          </a:p>
          <a:p>
            <a:pPr algn="ctr"/>
            <a:r>
              <a:rPr lang="en-GB" sz="5400" dirty="0"/>
              <a:t>(missing numbers)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260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2600</a:t>
            </a:r>
            <a:r>
              <a:rPr lang="en-GB" sz="5400" dirty="0"/>
              <a:t> is ____ times larger than </a:t>
            </a:r>
            <a:r>
              <a:rPr lang="en-GB" sz="5400" b="1" dirty="0"/>
              <a:t>260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2600</a:t>
            </a:r>
            <a:r>
              <a:rPr lang="en-GB" sz="5400" dirty="0"/>
              <a:t> ÷ ____ equals </a:t>
            </a:r>
            <a:r>
              <a:rPr lang="en-GB" sz="5400" b="1" dirty="0"/>
              <a:t>260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755329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4077534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2059595" y="1034990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2600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260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C250A-5291-1A9C-3C89-6DB38807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DA0DF1-1BC2-D8CC-D162-7FCE70D5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91C189-51E9-25BA-DFC1-6D3CA969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0736FF-8B96-2F53-DE07-CA165323CEC1}"/>
              </a:ext>
            </a:extLst>
          </p:cNvPr>
          <p:cNvSpPr/>
          <p:nvPr/>
        </p:nvSpPr>
        <p:spPr>
          <a:xfrm>
            <a:off x="1735269" y="925898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 ÷  ? = 42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EF422-1811-2A96-ED54-98D1AFD1F113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4200</a:t>
            </a:r>
            <a:r>
              <a:rPr lang="en-GB" sz="5400" dirty="0"/>
              <a:t> is ____ times larger than </a:t>
            </a:r>
            <a:r>
              <a:rPr lang="en-GB" sz="5400" b="1" dirty="0"/>
              <a:t>42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25B5F-51C8-36BE-9C5F-6EB481E117C0}"/>
              </a:ext>
            </a:extLst>
          </p:cNvPr>
          <p:cNvSpPr/>
          <p:nvPr/>
        </p:nvSpPr>
        <p:spPr>
          <a:xfrm>
            <a:off x="5809758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C94C-E982-1755-0E3C-7647AA76664E}"/>
              </a:ext>
            </a:extLst>
          </p:cNvPr>
          <p:cNvSpPr/>
          <p:nvPr/>
        </p:nvSpPr>
        <p:spPr>
          <a:xfrm>
            <a:off x="3782671" y="4879133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DD7B4-9BEB-624F-2BDF-74FD8596D175}"/>
              </a:ext>
            </a:extLst>
          </p:cNvPr>
          <p:cNvSpPr/>
          <p:nvPr/>
        </p:nvSpPr>
        <p:spPr>
          <a:xfrm>
            <a:off x="1377052" y="913669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42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8409A-A1AB-777C-47FA-F05F8B0E90ED}"/>
              </a:ext>
            </a:extLst>
          </p:cNvPr>
          <p:cNvSpPr/>
          <p:nvPr/>
        </p:nvSpPr>
        <p:spPr>
          <a:xfrm>
            <a:off x="-43983" y="4879133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4200 ÷ </a:t>
            </a:r>
            <a:r>
              <a:rPr lang="en-GB" sz="5400" dirty="0"/>
              <a:t> ____  equals </a:t>
            </a:r>
            <a:r>
              <a:rPr lang="en-GB" sz="5400" b="1" dirty="0"/>
              <a:t>42 </a:t>
            </a:r>
          </a:p>
        </p:txBody>
      </p:sp>
    </p:spTree>
    <p:extLst>
      <p:ext uri="{BB962C8B-B14F-4D97-AF65-F5344CB8AC3E}">
        <p14:creationId xmlns:p14="http://schemas.microsoft.com/office/powerpoint/2010/main" val="2151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280  ÷    ?       = 28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283590" y="169581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4427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1700  ÷    ?     = 17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 ?     ÷  100  = 45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5182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53000 ÷    ?      = 530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473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?      ÷    10  = 220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283590" y="2630344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96308" y="3694236"/>
            <a:ext cx="12171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96308" y="4734232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526113" y="5675032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÷ 100 = 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1294</TotalTime>
  <Words>132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2026-03-24T08:09:02Z</dcterms:modified>
  <cp:category/>
</cp:coreProperties>
</file>