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3" r:id="rId3"/>
    <p:sldId id="257" r:id="rId4"/>
    <p:sldId id="294" r:id="rId5"/>
    <p:sldId id="29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470" y="2556387"/>
            <a:ext cx="4361726" cy="3859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62C92-96EF-AD51-D3F8-66917A7E659C}"/>
              </a:ext>
            </a:extLst>
          </p:cNvPr>
          <p:cNvSpPr txBox="1"/>
          <p:nvPr/>
        </p:nvSpPr>
        <p:spPr>
          <a:xfrm>
            <a:off x="1258880" y="1137872"/>
            <a:ext cx="7924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Repeated division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956" y="150430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71716" y="1760636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71716" y="3494255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448857" y="1681924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478" y="2924143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17" y="4443806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4.5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1448857" y="317755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1448857" y="467318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155" y="2123388"/>
            <a:ext cx="25811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78" y="3878601"/>
            <a:ext cx="3776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2123389"/>
            <a:ext cx="15728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0.8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3858726"/>
            <a:ext cx="15728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0.8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12 ÷ ___ = 1.2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12 ÷ ____  = 0.12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12 ÷ ___ ÷ ___  = 0.12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2633299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2633299" y="2908861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B90B-83D7-95BB-9BD9-4E22E8455E8A}"/>
              </a:ext>
            </a:extLst>
          </p:cNvPr>
          <p:cNvSpPr txBox="1"/>
          <p:nvPr/>
        </p:nvSpPr>
        <p:spPr>
          <a:xfrm>
            <a:off x="3997693" y="2911288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2792014" y="415365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35ADC-61DE-99DE-C1BA-0B3D53652413}"/>
              </a:ext>
            </a:extLst>
          </p:cNvPr>
          <p:cNvSpPr txBox="1"/>
          <p:nvPr/>
        </p:nvSpPr>
        <p:spPr>
          <a:xfrm>
            <a:off x="838200" y="5372882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1200 ÷ ___ ÷ ___ 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51A43-5395-BFF1-0150-43B60DFC8EDD}"/>
              </a:ext>
            </a:extLst>
          </p:cNvPr>
          <p:cNvSpPr txBox="1"/>
          <p:nvPr/>
        </p:nvSpPr>
        <p:spPr>
          <a:xfrm>
            <a:off x="3207606" y="535521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5DFB7-94E0-E126-7A47-684431B8E14B}"/>
              </a:ext>
            </a:extLst>
          </p:cNvPr>
          <p:cNvSpPr txBox="1"/>
          <p:nvPr/>
        </p:nvSpPr>
        <p:spPr>
          <a:xfrm>
            <a:off x="4631523" y="5355214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654569"/>
              <a:ext cx="6728898" cy="394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740 ÷ 100 = 740 ÷ 10 ÷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</TotalTime>
  <Words>130</Words>
  <Application>Microsoft Office PowerPoint</Application>
  <PresentationFormat>On-screen Show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2026-03-26T16:22:51Z</dcterms:modified>
  <cp:category/>
</cp:coreProperties>
</file>