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268" r:id="rId4"/>
    <p:sldId id="320" r:id="rId5"/>
    <p:sldId id="318" r:id="rId6"/>
    <p:sldId id="277" r:id="rId7"/>
    <p:sldId id="32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690221" y="132173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886039" y="1103320"/>
            <a:ext cx="63871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Doubles Within 10 – Word Problems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EACAF2E-E7CD-2679-A6F5-1DDAE260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2862" y="2905463"/>
            <a:ext cx="4541950" cy="350520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95059" y="637942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5E60B3-E27C-C605-C0EF-8A7AA078D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7255B6A-12AF-D308-2A06-73A5E8D48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DE5C76-E6F7-EAD9-B7FE-55A24EA7FC99}"/>
              </a:ext>
            </a:extLst>
          </p:cNvPr>
          <p:cNvSpPr/>
          <p:nvPr/>
        </p:nvSpPr>
        <p:spPr>
          <a:xfrm>
            <a:off x="1984692" y="136588"/>
            <a:ext cx="55335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/>
              <a:t>🎵 Let’s Chant </a:t>
            </a:r>
          </a:p>
          <a:p>
            <a:pPr algn="ctr"/>
            <a:r>
              <a:rPr lang="en-US" sz="5400" dirty="0"/>
              <a:t>Our Doubles to 10!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3BC487DE-E14D-ECE0-94F1-BC6D4F45E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F4474D-38A7-EEA0-7A1D-1D701E93ADA2}"/>
              </a:ext>
            </a:extLst>
          </p:cNvPr>
          <p:cNvSpPr txBox="1"/>
          <p:nvPr/>
        </p:nvSpPr>
        <p:spPr>
          <a:xfrm>
            <a:off x="1079583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1 is 2</a:t>
            </a:r>
            <a:br>
              <a:rPr lang="en-US" sz="3600" b="1" dirty="0"/>
            </a:br>
            <a:r>
              <a:rPr lang="en-US" sz="3600" b="1" dirty="0"/>
              <a:t>Double 2 is 4</a:t>
            </a:r>
            <a:br>
              <a:rPr lang="en-US" sz="3600" b="1" dirty="0"/>
            </a:br>
            <a:r>
              <a:rPr lang="en-US" sz="3600" b="1" dirty="0"/>
              <a:t>Double 3 is 6</a:t>
            </a:r>
            <a:br>
              <a:rPr lang="en-US" sz="3600" b="1" dirty="0"/>
            </a:br>
            <a:r>
              <a:rPr lang="en-US" sz="3600" b="1" dirty="0"/>
              <a:t>Double 4 is 8</a:t>
            </a:r>
            <a:br>
              <a:rPr lang="en-US" sz="3600" b="1" dirty="0"/>
            </a:br>
            <a:r>
              <a:rPr lang="en-US" sz="3600" b="1" dirty="0"/>
              <a:t>Double 5 is 10</a:t>
            </a:r>
            <a:endParaRPr lang="en-GB" sz="3600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3A271B-8C34-95BD-AAE7-0DAB6BFDB127}"/>
              </a:ext>
            </a:extLst>
          </p:cNvPr>
          <p:cNvSpPr/>
          <p:nvPr/>
        </p:nvSpPr>
        <p:spPr>
          <a:xfrm>
            <a:off x="3365583" y="2279839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5DB67-D339-004F-93F1-A1550D9830AD}"/>
              </a:ext>
            </a:extLst>
          </p:cNvPr>
          <p:cNvSpPr/>
          <p:nvPr/>
        </p:nvSpPr>
        <p:spPr>
          <a:xfrm>
            <a:off x="3365583" y="307188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FCCFEF-F6C3-A7F1-B01E-EDEE87B0ADBA}"/>
              </a:ext>
            </a:extLst>
          </p:cNvPr>
          <p:cNvSpPr/>
          <p:nvPr/>
        </p:nvSpPr>
        <p:spPr>
          <a:xfrm>
            <a:off x="3365583" y="3910395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47430A-D291-4202-7EA3-C8B77695B7A7}"/>
              </a:ext>
            </a:extLst>
          </p:cNvPr>
          <p:cNvSpPr/>
          <p:nvPr/>
        </p:nvSpPr>
        <p:spPr>
          <a:xfrm>
            <a:off x="3365583" y="474890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A96B5F-C6E4-556C-03ED-9D1D24302500}"/>
              </a:ext>
            </a:extLst>
          </p:cNvPr>
          <p:cNvSpPr/>
          <p:nvPr/>
        </p:nvSpPr>
        <p:spPr>
          <a:xfrm>
            <a:off x="3365583" y="5568916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EAD2C7-A479-AB8F-C24E-88150924671B}"/>
              </a:ext>
            </a:extLst>
          </p:cNvPr>
          <p:cNvSpPr txBox="1"/>
          <p:nvPr/>
        </p:nvSpPr>
        <p:spPr>
          <a:xfrm>
            <a:off x="4723417" y="2062285"/>
            <a:ext cx="4572000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/>
              <a:t>Double 6 is 12</a:t>
            </a:r>
            <a:br>
              <a:rPr lang="en-US" sz="3600" b="1" dirty="0"/>
            </a:br>
            <a:r>
              <a:rPr lang="en-US" sz="3600" b="1" dirty="0"/>
              <a:t>Double 7 is 14</a:t>
            </a:r>
            <a:br>
              <a:rPr lang="en-US" sz="3600" b="1" dirty="0"/>
            </a:br>
            <a:r>
              <a:rPr lang="en-US" sz="3600" b="1" dirty="0"/>
              <a:t>Double 8 is 16</a:t>
            </a:r>
            <a:br>
              <a:rPr lang="en-US" sz="3600" b="1" dirty="0"/>
            </a:br>
            <a:r>
              <a:rPr lang="en-US" sz="3600" b="1" dirty="0"/>
              <a:t>Double 9 is 18</a:t>
            </a:r>
            <a:br>
              <a:rPr lang="en-US" sz="3600" b="1" dirty="0"/>
            </a:br>
            <a:r>
              <a:rPr lang="en-US" sz="3600" b="1" dirty="0"/>
              <a:t>Double 10 is 20</a:t>
            </a:r>
            <a:endParaRPr lang="en-GB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64FA0-C970-94E3-0917-2123A002F885}"/>
              </a:ext>
            </a:extLst>
          </p:cNvPr>
          <p:cNvSpPr/>
          <p:nvPr/>
        </p:nvSpPr>
        <p:spPr>
          <a:xfrm>
            <a:off x="7009417" y="2255807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507807-FEA1-4903-428E-42003A2FCBA7}"/>
              </a:ext>
            </a:extLst>
          </p:cNvPr>
          <p:cNvSpPr/>
          <p:nvPr/>
        </p:nvSpPr>
        <p:spPr>
          <a:xfrm>
            <a:off x="7009417" y="304785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768DE8-D999-A372-4D42-75801F457766}"/>
              </a:ext>
            </a:extLst>
          </p:cNvPr>
          <p:cNvSpPr/>
          <p:nvPr/>
        </p:nvSpPr>
        <p:spPr>
          <a:xfrm>
            <a:off x="7009417" y="3886363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366143-3818-0FB6-50AF-20890DE7A563}"/>
              </a:ext>
            </a:extLst>
          </p:cNvPr>
          <p:cNvSpPr/>
          <p:nvPr/>
        </p:nvSpPr>
        <p:spPr>
          <a:xfrm>
            <a:off x="7009417" y="4724872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1AB3F-DE0A-883F-D27B-2CAB606D6A06}"/>
              </a:ext>
            </a:extLst>
          </p:cNvPr>
          <p:cNvSpPr/>
          <p:nvPr/>
        </p:nvSpPr>
        <p:spPr>
          <a:xfrm>
            <a:off x="7238040" y="5544884"/>
            <a:ext cx="560438" cy="57027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0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DEF284-BFE0-9DF4-B4DE-7FA180C6E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3" y="371409"/>
            <a:ext cx="6233652" cy="62336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CE5F2ED-A3A0-F1B4-C56C-B5729BC6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18D53B0-AA58-4E1F-A6BE-E288414ADF77}"/>
              </a:ext>
            </a:extLst>
          </p:cNvPr>
          <p:cNvGrpSpPr/>
          <p:nvPr/>
        </p:nvGrpSpPr>
        <p:grpSpPr>
          <a:xfrm>
            <a:off x="2576052" y="5597009"/>
            <a:ext cx="3991896" cy="992581"/>
            <a:chOff x="2576052" y="5597009"/>
            <a:chExt cx="3991896" cy="99258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A9B41D-CC14-4A20-6C83-1DF5A75B0F61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4B2C4E-0563-AA4D-0C92-67A26E259E46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A308BAD-6872-EB22-F99E-9FC6430DE8DF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E96487-142C-B63E-57F0-C65D6D371D4F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03F5BC4-5DB7-FE5F-69B5-24C4F0B5A781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5F5B8B7-0BFA-A302-72FA-C12ED6D258D4}"/>
              </a:ext>
            </a:extLst>
          </p:cNvPr>
          <p:cNvSpPr/>
          <p:nvPr/>
        </p:nvSpPr>
        <p:spPr>
          <a:xfrm>
            <a:off x="4340940" y="2679286"/>
            <a:ext cx="81607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F5B1BC-F86B-5778-FF60-41C70389B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8F2E2D-1EE4-38A8-B9A2-86965CCE2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4948C1CB-4C78-3890-5161-A37AB9FF1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10B6D-DD8C-FEDF-94FE-FF8C4BCBA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689" y="411726"/>
            <a:ext cx="6034548" cy="60345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B951659-D487-1117-4BCA-641FEE72D833}"/>
              </a:ext>
            </a:extLst>
          </p:cNvPr>
          <p:cNvGrpSpPr/>
          <p:nvPr/>
        </p:nvGrpSpPr>
        <p:grpSpPr>
          <a:xfrm>
            <a:off x="2930015" y="5237436"/>
            <a:ext cx="3991896" cy="992581"/>
            <a:chOff x="2576052" y="5597009"/>
            <a:chExt cx="3991896" cy="9925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FAE9224-D63D-4A18-590D-05AC14855376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E75F1D-160F-D340-86A2-3E8269677980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D4D9781-7834-652C-CD23-F90C3813D652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D16CB4D-79D2-0AAE-2A4B-A25D9AFDAA58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5391ED-E710-3EB1-F9AB-03CF016060BE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9308DBE7-2491-445B-B1E4-85CBD172CEF5}"/>
              </a:ext>
            </a:extLst>
          </p:cNvPr>
          <p:cNvSpPr/>
          <p:nvPr/>
        </p:nvSpPr>
        <p:spPr>
          <a:xfrm>
            <a:off x="4517924" y="2470830"/>
            <a:ext cx="816077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303CEB-C385-06F5-0F4E-C912C9A37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4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1A0E06-9382-36FF-8E3B-1E3B5BFB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F571F8-14A1-320C-8494-0ECB610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E2BEE-B75B-DA0C-FAB3-83BA27505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94" y="269158"/>
            <a:ext cx="6319684" cy="63196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8BB9EBE-580A-1E3E-A4AD-B952A8E08E56}"/>
              </a:ext>
            </a:extLst>
          </p:cNvPr>
          <p:cNvGrpSpPr/>
          <p:nvPr/>
        </p:nvGrpSpPr>
        <p:grpSpPr>
          <a:xfrm>
            <a:off x="2930015" y="5237436"/>
            <a:ext cx="3991896" cy="992581"/>
            <a:chOff x="2576052" y="5597009"/>
            <a:chExt cx="3991896" cy="9925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6DA0013-05E4-748F-0DDB-FDF296CA23A5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41A7C14-E3D9-9791-D689-2E2E773829BE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E61673-055C-2DE0-275D-EBE58152CBBA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1CE777-F856-0326-9AC1-D63B0C285823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D0A4BB3-3C16-38DE-D106-260865DF1FC6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</a:p>
            </p:txBody>
          </p:sp>
        </p:grp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8DA16B4-CC23-4B1B-8696-50D343DEC1F0}"/>
              </a:ext>
            </a:extLst>
          </p:cNvPr>
          <p:cNvSpPr/>
          <p:nvPr/>
        </p:nvSpPr>
        <p:spPr>
          <a:xfrm>
            <a:off x="4374127" y="2419690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3DF77F-F93B-BC99-411C-C8B365862B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AB9C03-A0E8-9CE7-4FEA-1C5B508A4937}"/>
              </a:ext>
            </a:extLst>
          </p:cNvPr>
          <p:cNvSpPr txBox="1"/>
          <p:nvPr/>
        </p:nvSpPr>
        <p:spPr>
          <a:xfrm>
            <a:off x="178384" y="1318069"/>
            <a:ext cx="8423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Ben has </a:t>
            </a:r>
            <a:r>
              <a:rPr lang="en-US" sz="3200" b="1" dirty="0"/>
              <a:t>6 toy cars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He gets </a:t>
            </a:r>
            <a:r>
              <a:rPr lang="en-US" sz="3200" b="1" dirty="0"/>
              <a:t>6 more toy cars</a:t>
            </a:r>
            <a:r>
              <a:rPr lang="en-US" sz="3200" dirty="0"/>
              <a:t> for his birthday.</a:t>
            </a:r>
            <a:br>
              <a:rPr lang="en-US" sz="3200" dirty="0"/>
            </a:br>
            <a:r>
              <a:rPr lang="en-US" sz="3200" dirty="0"/>
              <a:t>How many toy cars does he have now?</a:t>
            </a:r>
            <a:endParaRPr lang="en-GB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70D7A6-A60A-30EF-B170-228FE2DDA143}"/>
              </a:ext>
            </a:extLst>
          </p:cNvPr>
          <p:cNvGrpSpPr/>
          <p:nvPr/>
        </p:nvGrpSpPr>
        <p:grpSpPr>
          <a:xfrm>
            <a:off x="2660848" y="5125363"/>
            <a:ext cx="3991896" cy="992581"/>
            <a:chOff x="2576052" y="5597009"/>
            <a:chExt cx="3991896" cy="99258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E924FF4-3E31-3E4C-1388-319DD1826F69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34C49F6-A5BD-389E-8239-077078C96786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360B5E6D-0402-6C8C-C7AF-E32C49F216D6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0B2B2F9-01E0-7206-CE11-410BD5BD0353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E2338AB-C107-A4D5-6E58-652A63A1EE5A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</a:p>
            </p:txBody>
          </p:sp>
        </p:grpSp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CC6EB133-ACF2-5D8F-E8E5-86DED4A090ED}"/>
              </a:ext>
            </a:extLst>
          </p:cNvPr>
          <p:cNvSpPr/>
          <p:nvPr/>
        </p:nvSpPr>
        <p:spPr>
          <a:xfrm rot="5400000">
            <a:off x="4247555" y="2756927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6DB5BF-B293-6925-F091-11AA668EEB7A}"/>
              </a:ext>
            </a:extLst>
          </p:cNvPr>
          <p:cNvSpPr/>
          <p:nvPr/>
        </p:nvSpPr>
        <p:spPr>
          <a:xfrm>
            <a:off x="4130772" y="3314304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269EB9-85C5-B44A-D76A-257E0F14E7DC}"/>
              </a:ext>
            </a:extLst>
          </p:cNvPr>
          <p:cNvSpPr/>
          <p:nvPr/>
        </p:nvSpPr>
        <p:spPr>
          <a:xfrm>
            <a:off x="4062323" y="3340053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C6417-A7ED-C17C-C0CC-42B83556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3BA55CD-691D-1E58-4751-38B85FCE3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C238E0-3A43-D3A5-1778-1E30DF7FCBF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6410CB3-1FD3-1787-73C1-ECCEABD1A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4" y="102990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F01A791-8B79-A480-73FC-FA03E9CCD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871" y="81216"/>
            <a:ext cx="1327676" cy="132767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777529-3524-0D70-3CB8-996478B4D702}"/>
              </a:ext>
            </a:extLst>
          </p:cNvPr>
          <p:cNvSpPr txBox="1"/>
          <p:nvPr/>
        </p:nvSpPr>
        <p:spPr>
          <a:xfrm>
            <a:off x="178384" y="1318069"/>
            <a:ext cx="84238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There are </a:t>
            </a:r>
            <a:r>
              <a:rPr lang="en-US" sz="3200" b="1" dirty="0"/>
              <a:t>9 ducks</a:t>
            </a:r>
            <a:r>
              <a:rPr lang="en-US" sz="3200" dirty="0"/>
              <a:t> in the pond.</a:t>
            </a:r>
            <a:br>
              <a:rPr lang="en-US" sz="3200" dirty="0"/>
            </a:br>
            <a:r>
              <a:rPr lang="en-US" sz="3200" dirty="0"/>
              <a:t>Another </a:t>
            </a:r>
            <a:r>
              <a:rPr lang="en-US" sz="3200" b="1" dirty="0"/>
              <a:t>9 ducks</a:t>
            </a:r>
            <a:r>
              <a:rPr lang="en-US" sz="3200" dirty="0"/>
              <a:t> swims over.</a:t>
            </a:r>
            <a:br>
              <a:rPr lang="en-US" sz="3200" dirty="0"/>
            </a:br>
            <a:r>
              <a:rPr lang="en-US" sz="3200" dirty="0"/>
              <a:t>How many ducks are there now?</a:t>
            </a:r>
            <a:endParaRPr lang="en-GB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6D4D85-1A8E-0CFB-4947-7689701E359E}"/>
              </a:ext>
            </a:extLst>
          </p:cNvPr>
          <p:cNvGrpSpPr/>
          <p:nvPr/>
        </p:nvGrpSpPr>
        <p:grpSpPr>
          <a:xfrm>
            <a:off x="2660848" y="5125363"/>
            <a:ext cx="3991896" cy="992581"/>
            <a:chOff x="2576052" y="5597009"/>
            <a:chExt cx="3991896" cy="99258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2A54A493-7ECE-3E52-1901-B9FF101EE73E}"/>
                </a:ext>
              </a:extLst>
            </p:cNvPr>
            <p:cNvSpPr/>
            <p:nvPr/>
          </p:nvSpPr>
          <p:spPr>
            <a:xfrm>
              <a:off x="4572000" y="5700010"/>
              <a:ext cx="1995948" cy="78658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7F98CA6-F793-C2C9-3F6C-4CE2BB94AF5C}"/>
                </a:ext>
              </a:extLst>
            </p:cNvPr>
            <p:cNvGrpSpPr/>
            <p:nvPr/>
          </p:nvGrpSpPr>
          <p:grpSpPr>
            <a:xfrm>
              <a:off x="2576052" y="5597009"/>
              <a:ext cx="3313471" cy="992581"/>
              <a:chOff x="2576052" y="5597009"/>
              <a:chExt cx="3313471" cy="992581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58D4B2F-A3DC-D63E-C0DF-E15E9BDC7F65}"/>
                  </a:ext>
                </a:extLst>
              </p:cNvPr>
              <p:cNvSpPr/>
              <p:nvPr/>
            </p:nvSpPr>
            <p:spPr>
              <a:xfrm>
                <a:off x="2576052" y="5700009"/>
                <a:ext cx="1995948" cy="786581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5C96401-41F5-DF21-5761-EA65E12FF663}"/>
                  </a:ext>
                </a:extLst>
              </p:cNvPr>
              <p:cNvSpPr/>
              <p:nvPr/>
            </p:nvSpPr>
            <p:spPr>
              <a:xfrm>
                <a:off x="3161069" y="5597011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BB730D5-0439-189B-BBF2-B27F8738203A}"/>
                  </a:ext>
                </a:extLst>
              </p:cNvPr>
              <p:cNvSpPr/>
              <p:nvPr/>
            </p:nvSpPr>
            <p:spPr>
              <a:xfrm>
                <a:off x="5073446" y="5597009"/>
                <a:ext cx="81607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9</a:t>
                </a:r>
              </a:p>
            </p:txBody>
          </p:sp>
        </p:grpSp>
      </p:grpSp>
      <p:sp>
        <p:nvSpPr>
          <p:cNvPr id="29" name="Left Brace 28">
            <a:extLst>
              <a:ext uri="{FF2B5EF4-FFF2-40B4-BE49-F238E27FC236}">
                <a16:creationId xmlns:a16="http://schemas.microsoft.com/office/drawing/2014/main" id="{AD80F434-40D2-937F-B999-C40E4C622A41}"/>
              </a:ext>
            </a:extLst>
          </p:cNvPr>
          <p:cNvSpPr/>
          <p:nvPr/>
        </p:nvSpPr>
        <p:spPr>
          <a:xfrm rot="5400000">
            <a:off x="4247555" y="2756927"/>
            <a:ext cx="818480" cy="402139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3B9E680-B833-D0BA-8D2D-68AD4BCA8352}"/>
              </a:ext>
            </a:extLst>
          </p:cNvPr>
          <p:cNvSpPr/>
          <p:nvPr/>
        </p:nvSpPr>
        <p:spPr>
          <a:xfrm>
            <a:off x="4130772" y="3314304"/>
            <a:ext cx="119461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A60928-4C9D-5FCE-6E27-7D75D5D450C6}"/>
              </a:ext>
            </a:extLst>
          </p:cNvPr>
          <p:cNvSpPr/>
          <p:nvPr/>
        </p:nvSpPr>
        <p:spPr>
          <a:xfrm>
            <a:off x="4062323" y="3340053"/>
            <a:ext cx="119461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3966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141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37</cp:revision>
  <dcterms:created xsi:type="dcterms:W3CDTF">2013-01-27T09:14:16Z</dcterms:created>
  <dcterms:modified xsi:type="dcterms:W3CDTF">2026-02-26T09:58:12Z</dcterms:modified>
  <cp:category/>
</cp:coreProperties>
</file>