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92" r:id="rId3"/>
    <p:sldId id="293" r:id="rId4"/>
    <p:sldId id="274" r:id="rId5"/>
    <p:sldId id="275" r:id="rId6"/>
    <p:sldId id="294" r:id="rId7"/>
    <p:sldId id="276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6" y="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Cartoon character holding a blue object&#10;&#10;AI-generated content may be incorrect.">
            <a:extLst>
              <a:ext uri="{FF2B5EF4-FFF2-40B4-BE49-F238E27FC236}">
                <a16:creationId xmlns:a16="http://schemas.microsoft.com/office/drawing/2014/main" id="{88006D3C-A937-6DAB-A69E-A14EA4911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72" y="2837059"/>
            <a:ext cx="2868616" cy="33970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12030" y="633587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83DB7-4292-3F96-11AF-F23B9496531C}"/>
              </a:ext>
            </a:extLst>
          </p:cNvPr>
          <p:cNvSpPr txBox="1"/>
          <p:nvPr/>
        </p:nvSpPr>
        <p:spPr>
          <a:xfrm>
            <a:off x="2088298" y="811894"/>
            <a:ext cx="57181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X8 table</a:t>
            </a:r>
          </a:p>
          <a:p>
            <a:pPr algn="ctr"/>
            <a:r>
              <a:rPr lang="en-GB" sz="5400" dirty="0"/>
              <a:t>Missing Numbers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48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377052" y="39889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093546" y="4518214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8 × ___ = 48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48466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FB0F3C-1F8D-7FB5-CE3B-8A315D91FFE2}"/>
              </a:ext>
            </a:extLst>
          </p:cNvPr>
          <p:cNvGrpSpPr/>
          <p:nvPr/>
        </p:nvGrpSpPr>
        <p:grpSpPr>
          <a:xfrm>
            <a:off x="953353" y="1420466"/>
            <a:ext cx="7190336" cy="1495541"/>
            <a:chOff x="953353" y="1420466"/>
            <a:chExt cx="7190336" cy="149554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806F162-EE76-DE59-0181-E55248AD5F7D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9D2E04A-842D-D201-5F8D-93C91F1BB11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F48143D-15C7-4D24-1E20-DF7B71E8A52B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6FE393E2-C8DA-7574-FC41-49274BCDDC88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00420F-8403-E8A0-045E-1F580E2E3BB4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972A168-76EB-BE61-0B67-7DB3825B6BC0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968B8D4-154C-4998-CB47-88A9C271E875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607F633-A122-CD66-C272-879B65694CB4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9CA0DAF-9EC5-EB0B-B02C-3D2761F03776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99493E94-D7FF-72B7-388B-F29CEE5EFDD2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FA493681-C94A-BEB4-3572-9BE1BF450A5C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246A90-C12C-F742-C5C0-7E70CB8B144D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DEE033-AA7D-F496-D7AD-73B188E7BA31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B15225-4A61-349D-8B28-9B01F1DFA1F7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ED7DBE-539E-59D9-9252-9250A8F0473B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63BCA4-3E97-25E7-BAF6-36967AA59056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40E0D0-E693-F603-0E39-C11EF370EF6A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25AB00-78CD-583E-A3F6-7C2A8B378934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103EFC-8C08-D444-9668-F7B7C0D3447D}"/>
              </a:ext>
            </a:extLst>
          </p:cNvPr>
          <p:cNvGrpSpPr/>
          <p:nvPr/>
        </p:nvGrpSpPr>
        <p:grpSpPr>
          <a:xfrm>
            <a:off x="953353" y="1415522"/>
            <a:ext cx="7190336" cy="1495541"/>
            <a:chOff x="953353" y="1420466"/>
            <a:chExt cx="7190336" cy="149554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DDBBD1D-484D-8BE0-CF75-DDBAFA0F3888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ED0B057-9718-5CB7-31FF-15B820060D4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7D17C-764E-F87E-0961-BD6E5F65D178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00B83E7-3839-6947-93AE-5BBAE4EFA869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915268-05AA-35C9-5A3D-09FD2EC4CE8C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16C3F9F-700B-3511-B0B2-103BE8EC10FE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0FE8012-D0CE-7F95-3D3E-2A702D1E6152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2C650A-5AA8-FF0F-AF7D-0E0D6CDB927A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9E9B48D-A647-C9DC-A3B0-83296A70C4F4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AF1F8DD-AE49-9596-4159-1EB966BC1B69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5731F64-F8DC-E1FB-EF87-64F6BD66C2D8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D39D9E-497C-24C9-63FE-E435E318ED19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E089C2-3719-CD8E-2615-36560963B3E3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0086D1-A65D-2467-9291-57E769819429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830FB0-D7C0-0A92-F8BD-C2D5557ECD9F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E1020A-4A89-2D80-F70B-FCE20EA5D8D8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96E100-B945-F22A-DD32-9D35C3A43FDB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9951A2C-8717-F567-AA7B-8A229857D221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x ? = 48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467021" y="394848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109617" y="4532289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6 × ___ = 48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55351" y="5503396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469F4A-DADA-7D34-9991-65A373FDB14C}"/>
              </a:ext>
            </a:extLst>
          </p:cNvPr>
          <p:cNvGrpSpPr/>
          <p:nvPr/>
        </p:nvGrpSpPr>
        <p:grpSpPr>
          <a:xfrm>
            <a:off x="1760342" y="1518745"/>
            <a:ext cx="6498002" cy="1512482"/>
            <a:chOff x="4029000" y="1554202"/>
            <a:chExt cx="6498002" cy="151248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4029000" y="1746444"/>
              <a:ext cx="6498001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6834839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05D461-833A-CF92-C828-947D31245E3F}"/>
                </a:ext>
              </a:extLst>
            </p:cNvPr>
            <p:cNvGrpSpPr/>
            <p:nvPr/>
          </p:nvGrpSpPr>
          <p:grpSpPr>
            <a:xfrm>
              <a:off x="9447002" y="2143354"/>
              <a:ext cx="1080000" cy="923330"/>
              <a:chOff x="2044385" y="2067898"/>
              <a:chExt cx="1080000" cy="92333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4533588-A19B-0ADE-64A2-7EDCCA2002E3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8585ED4-14BD-8A8C-C67C-46E12E40373C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5BDC92-95C4-BBC6-ACA3-3C739C41083C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9C9189-1BD9-6462-DC0D-728F9EC303A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E6609-A96B-AFD7-295B-E8DBF82F1B0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EE6978-4357-C411-FDBF-B64C7891CFD0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64A531F-1490-98B8-94FF-917132B388D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B7F3BE-B9E7-3FD9-3A0F-34E100DBBB4A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5E59E7-37F6-DA4E-8C64-F13527E23B1A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B904C0A-734B-75CE-A7A1-E6745B929A9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14C5B-F0D4-FAA7-DCAC-BB7A7C13F35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B74D9A-7B5F-4D98-D836-769E74B9BBC1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F13F303-D62C-A547-2AC0-604CE1F7F8FD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751E98-BDDD-B3FF-A954-BC2B02CC2969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514BF-BB16-8437-7210-86210BD1B59A}"/>
              </a:ext>
            </a:extLst>
          </p:cNvPr>
          <p:cNvGrpSpPr/>
          <p:nvPr/>
        </p:nvGrpSpPr>
        <p:grpSpPr>
          <a:xfrm>
            <a:off x="1742884" y="1526404"/>
            <a:ext cx="6498002" cy="1512482"/>
            <a:chOff x="4029000" y="1554202"/>
            <a:chExt cx="6498002" cy="1512482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3FC83DD-EB53-5EB1-2DC4-9C3589DD01F9}"/>
                </a:ext>
              </a:extLst>
            </p:cNvPr>
            <p:cNvSpPr/>
            <p:nvPr/>
          </p:nvSpPr>
          <p:spPr>
            <a:xfrm>
              <a:off x="4029000" y="1746444"/>
              <a:ext cx="6498001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A70B61-07BE-CF14-5397-9B86D1B5C87C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17BEBF2-83A0-CA9D-DC0D-27DB7B92F1D5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30AB05D-6769-EDBE-84F8-529D2489A09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15605F-68C1-64AD-C914-0BE523DEA710}"/>
                </a:ext>
              </a:extLst>
            </p:cNvPr>
            <p:cNvSpPr/>
            <p:nvPr/>
          </p:nvSpPr>
          <p:spPr>
            <a:xfrm>
              <a:off x="6834839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52C887B7-0030-F9C3-7B98-BFBB698E728B}"/>
                </a:ext>
              </a:extLst>
            </p:cNvPr>
            <p:cNvGrpSpPr/>
            <p:nvPr/>
          </p:nvGrpSpPr>
          <p:grpSpPr>
            <a:xfrm>
              <a:off x="9447002" y="2143354"/>
              <a:ext cx="1080000" cy="923330"/>
              <a:chOff x="2044385" y="2067898"/>
              <a:chExt cx="1080000" cy="923330"/>
            </a:xfrm>
          </p:grpSpPr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A7C1ECCB-E39A-839D-C77C-F8926BA974A8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4462241-2A4F-7B7E-88AA-2A1AACB84E83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B7BEE0-8A6D-DF92-082E-7B1D602358FD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A75EFAE-8959-C43B-A709-22DF09E9CE1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17A367B-CB07-60B9-6D65-728299BF156D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0CF9AB-AB58-C73B-4ED3-19AA35B26D3D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058BE55-8B38-2231-9A60-D8CE7D85ACF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B2177E-B3A0-F50E-724A-FFECA1E29A3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6EC5B1-D8D7-9638-56D4-BD4AAA53D1BD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7CA4F06-28BA-B585-D481-98109963E00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6069AA-2D10-7F28-D1D5-392226A2391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216C78C-9D93-3311-9437-C5BCCFBFE717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D7B6E71-DB8F-5499-5D73-58EA81DA2067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1769DB7-7D42-E1EE-4555-CEB692AAB81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00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2AE87A-44B8-DE60-9960-3ADE2EB95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1A731F8-24BA-A270-908D-99F49A31B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551B31AD-BFD6-280D-FCBC-C670FB6F2942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?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24CF3-54EE-B0AD-A4A9-5D2218CD2875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7ACFC2-B914-DCD4-F2CA-F05AE02FE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4274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53B69E-B44E-9814-7A2F-5437AF8404CA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93CD90-159C-1459-8DE8-58195D0BD3CD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301D19-32BE-08AF-CF26-A18C34E425D3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2EA112-3737-EB4A-F043-C660AB4F1941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4FBE00-EB93-4764-5218-92AEA67A65BB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90A6A7-68CF-E263-21D7-D403FBA64EA4}"/>
              </a:ext>
            </a:extLst>
          </p:cNvPr>
          <p:cNvSpPr/>
          <p:nvPr/>
        </p:nvSpPr>
        <p:spPr>
          <a:xfrm>
            <a:off x="1437225" y="38798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DC2E1E-300A-0377-8665-A3FCDB25FF4D}"/>
              </a:ext>
            </a:extLst>
          </p:cNvPr>
          <p:cNvSpPr txBox="1"/>
          <p:nvPr/>
        </p:nvSpPr>
        <p:spPr>
          <a:xfrm>
            <a:off x="2101955" y="454122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5 × ___ = 40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E593A8-F839-E483-1A43-52A0EDA63019}"/>
              </a:ext>
            </a:extLst>
          </p:cNvPr>
          <p:cNvSpPr txBox="1"/>
          <p:nvPr/>
        </p:nvSpPr>
        <p:spPr>
          <a:xfrm>
            <a:off x="586580" y="5484401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469F4A-DADA-7D34-9991-65A373FDB14C}"/>
              </a:ext>
            </a:extLst>
          </p:cNvPr>
          <p:cNvGrpSpPr/>
          <p:nvPr/>
        </p:nvGrpSpPr>
        <p:grpSpPr>
          <a:xfrm>
            <a:off x="2101955" y="1470355"/>
            <a:ext cx="5415000" cy="1512482"/>
            <a:chOff x="4029001" y="1554202"/>
            <a:chExt cx="5415000" cy="151248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CB840963-6F63-8605-5694-11CE7B28E1C6}"/>
                </a:ext>
              </a:extLst>
            </p:cNvPr>
            <p:cNvSpPr/>
            <p:nvPr/>
          </p:nvSpPr>
          <p:spPr>
            <a:xfrm>
              <a:off x="4029001" y="1746444"/>
              <a:ext cx="5415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CEA94D-1F89-0DFC-F2A0-B365E409E329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55F70552-23B0-283A-55C7-9BE1DE04B2A0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79CC32EB-4F9B-F7C2-DDB8-604B8E7B4808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BD9B058-C1DB-67B5-436F-9475638D10E9}"/>
                </a:ext>
              </a:extLst>
            </p:cNvPr>
            <p:cNvSpPr/>
            <p:nvPr/>
          </p:nvSpPr>
          <p:spPr>
            <a:xfrm>
              <a:off x="6292892" y="1554202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45BDC92-95C4-BBC6-ACA3-3C739C41083C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39C9189-1BD9-6462-DC0D-728F9EC303A9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CAE6609-A96B-AFD7-295B-E8DBF82F1B0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7EE6978-4357-C411-FDBF-B64C7891CFD0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64A531F-1490-98B8-94FF-917132B388D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7B7F3BE-B9E7-3FD9-3A0F-34E100DBBB4A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A5E59E7-37F6-DA4E-8C64-F13527E23B1A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B904C0A-734B-75CE-A7A1-E6745B929A94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AE14C5B-F0D4-FAA7-DCAC-BB7A7C13F35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7B74D9A-7B5F-4D98-D836-769E74B9BBC1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AF13F303-D62C-A547-2AC0-604CE1F7F8FD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3751E98-BDDD-B3FF-A954-BC2B02CC2969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B514BF-BB16-8437-7210-86210BD1B59A}"/>
              </a:ext>
            </a:extLst>
          </p:cNvPr>
          <p:cNvGrpSpPr/>
          <p:nvPr/>
        </p:nvGrpSpPr>
        <p:grpSpPr>
          <a:xfrm>
            <a:off x="2115092" y="1441726"/>
            <a:ext cx="5415000" cy="1523383"/>
            <a:chOff x="4029001" y="1543301"/>
            <a:chExt cx="5415000" cy="1523383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3FC83DD-EB53-5EB1-2DC4-9C3589DD01F9}"/>
                </a:ext>
              </a:extLst>
            </p:cNvPr>
            <p:cNvSpPr/>
            <p:nvPr/>
          </p:nvSpPr>
          <p:spPr>
            <a:xfrm>
              <a:off x="4029001" y="1746444"/>
              <a:ext cx="5415000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BA70B61-07BE-CF14-5397-9B86D1B5C87C}"/>
                </a:ext>
              </a:extLst>
            </p:cNvPr>
            <p:cNvGrpSpPr/>
            <p:nvPr/>
          </p:nvGrpSpPr>
          <p:grpSpPr>
            <a:xfrm>
              <a:off x="4032000" y="2143354"/>
              <a:ext cx="1080000" cy="923330"/>
              <a:chOff x="2044385" y="2067898"/>
              <a:chExt cx="1080000" cy="923330"/>
            </a:xfrm>
          </p:grpSpPr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C17BEBF2-83A0-CA9D-DC0D-27DB7B92F1D5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30AB05D-6769-EDBE-84F8-529D2489A09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15605F-68C1-64AD-C914-0BE523DEA710}"/>
                </a:ext>
              </a:extLst>
            </p:cNvPr>
            <p:cNvSpPr/>
            <p:nvPr/>
          </p:nvSpPr>
          <p:spPr>
            <a:xfrm>
              <a:off x="6300657" y="1543301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FB7BEE0-8A6D-DF92-082E-7B1D602358FD}"/>
                </a:ext>
              </a:extLst>
            </p:cNvPr>
            <p:cNvGrpSpPr/>
            <p:nvPr/>
          </p:nvGrpSpPr>
          <p:grpSpPr>
            <a:xfrm>
              <a:off x="5115000" y="2143354"/>
              <a:ext cx="1080000" cy="923330"/>
              <a:chOff x="2044385" y="2067898"/>
              <a:chExt cx="1080000" cy="923330"/>
            </a:xfrm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A75EFAE-8959-C43B-A709-22DF09E9CE1C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17A367B-CB07-60B9-6D65-728299BF156D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20CF9AB-AB58-C73B-4ED3-19AA35B26D3D}"/>
                </a:ext>
              </a:extLst>
            </p:cNvPr>
            <p:cNvGrpSpPr/>
            <p:nvPr/>
          </p:nvGrpSpPr>
          <p:grpSpPr>
            <a:xfrm>
              <a:off x="6198000" y="2143354"/>
              <a:ext cx="1080000" cy="923330"/>
              <a:chOff x="2044385" y="2067898"/>
              <a:chExt cx="1080000" cy="92333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058BE55-8B38-2231-9A60-D8CE7D85ACF2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FB2177E-B3A0-F50E-724A-FFECA1E29A3E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46EC5B1-D8D7-9638-56D4-BD4AAA53D1BD}"/>
                </a:ext>
              </a:extLst>
            </p:cNvPr>
            <p:cNvGrpSpPr/>
            <p:nvPr/>
          </p:nvGrpSpPr>
          <p:grpSpPr>
            <a:xfrm>
              <a:off x="7281000" y="2143354"/>
              <a:ext cx="1080000" cy="923330"/>
              <a:chOff x="2044385" y="2067898"/>
              <a:chExt cx="1080000" cy="923330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97CA4F06-28BA-B585-D481-98109963E006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6069AA-2D10-7F28-D1D5-392226A23914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216C78C-9D93-3311-9437-C5BCCFBFE717}"/>
                </a:ext>
              </a:extLst>
            </p:cNvPr>
            <p:cNvGrpSpPr/>
            <p:nvPr/>
          </p:nvGrpSpPr>
          <p:grpSpPr>
            <a:xfrm>
              <a:off x="8364000" y="2143354"/>
              <a:ext cx="1080000" cy="923330"/>
              <a:chOff x="2044385" y="2067898"/>
              <a:chExt cx="1080000" cy="923330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D7B6E71-DB8F-5499-5D73-58EA81DA2067}"/>
                  </a:ext>
                </a:extLst>
              </p:cNvPr>
              <p:cNvSpPr/>
              <p:nvPr/>
            </p:nvSpPr>
            <p:spPr>
              <a:xfrm>
                <a:off x="2044385" y="2278406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51769DB7-7D42-E1EE-4555-CEB692AAB811}"/>
                  </a:ext>
                </a:extLst>
              </p:cNvPr>
              <p:cNvSpPr/>
              <p:nvPr/>
            </p:nvSpPr>
            <p:spPr>
              <a:xfrm>
                <a:off x="2170319" y="2067898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71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9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965648" y="1843401"/>
            <a:ext cx="298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8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24E0F-28B8-C65D-63E1-7E869913FD0F}"/>
              </a:ext>
            </a:extLst>
          </p:cNvPr>
          <p:cNvSpPr txBox="1"/>
          <p:nvPr/>
        </p:nvSpPr>
        <p:spPr>
          <a:xfrm>
            <a:off x="965648" y="2813532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5  =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8F2FE-00D0-4915-FE13-911A3157F258}"/>
              </a:ext>
            </a:extLst>
          </p:cNvPr>
          <p:cNvSpPr txBox="1"/>
          <p:nvPr/>
        </p:nvSpPr>
        <p:spPr>
          <a:xfrm>
            <a:off x="965648" y="3783663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2459020" y="164543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E57A6A-C2B7-037C-28F2-FF1F562A625F}"/>
              </a:ext>
            </a:extLst>
          </p:cNvPr>
          <p:cNvSpPr txBox="1"/>
          <p:nvPr/>
        </p:nvSpPr>
        <p:spPr>
          <a:xfrm>
            <a:off x="4696988" y="1747191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8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32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DF3A-7239-661A-E851-EA3898034E1B}"/>
              </a:ext>
            </a:extLst>
          </p:cNvPr>
          <p:cNvSpPr txBox="1"/>
          <p:nvPr/>
        </p:nvSpPr>
        <p:spPr>
          <a:xfrm>
            <a:off x="4696988" y="2741374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8  x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= 48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5147FC-06A0-1931-5172-68F2378D2F1E}"/>
              </a:ext>
            </a:extLst>
          </p:cNvPr>
          <p:cNvSpPr txBox="1"/>
          <p:nvPr/>
        </p:nvSpPr>
        <p:spPr>
          <a:xfrm>
            <a:off x="4696988" y="3735557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10  = 80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1539248" y="269049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1540397" y="373278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6256083" y="164543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6272113" y="2690496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5293803" y="373278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388E79-3CD9-419E-3785-451DE59F87D8}"/>
              </a:ext>
            </a:extLst>
          </p:cNvPr>
          <p:cNvSpPr txBox="1"/>
          <p:nvPr/>
        </p:nvSpPr>
        <p:spPr>
          <a:xfrm>
            <a:off x="906332" y="4825952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64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D79641-D13D-CF28-2131-15143440432C}"/>
              </a:ext>
            </a:extLst>
          </p:cNvPr>
          <p:cNvSpPr txBox="1"/>
          <p:nvPr/>
        </p:nvSpPr>
        <p:spPr>
          <a:xfrm>
            <a:off x="4637672" y="4777846"/>
            <a:ext cx="3113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?</a:t>
            </a:r>
            <a:r>
              <a:rPr lang="en-GB" sz="3200" dirty="0">
                <a:latin typeface="Comic Sans MS" panose="030F0702030302020204" pitchFamily="66" charset="0"/>
              </a:rPr>
              <a:t>  x  8  = 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4DC459-5856-D723-CD4A-3CB65F8BC231}"/>
              </a:ext>
            </a:extLst>
          </p:cNvPr>
          <p:cNvSpPr/>
          <p:nvPr/>
        </p:nvSpPr>
        <p:spPr>
          <a:xfrm>
            <a:off x="1481081" y="477507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8FE52D-FC9B-0F47-499D-03B713E0F62A}"/>
              </a:ext>
            </a:extLst>
          </p:cNvPr>
          <p:cNvSpPr/>
          <p:nvPr/>
        </p:nvSpPr>
        <p:spPr>
          <a:xfrm>
            <a:off x="5234487" y="4775074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9" y="232887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8D7F5B2-009D-04B5-12E3-81F4A4E757F1}"/>
              </a:ext>
            </a:extLst>
          </p:cNvPr>
          <p:cNvGrpSpPr/>
          <p:nvPr/>
        </p:nvGrpSpPr>
        <p:grpSpPr>
          <a:xfrm>
            <a:off x="2880851" y="1327384"/>
            <a:ext cx="5771535" cy="1432675"/>
            <a:chOff x="3470786" y="1251546"/>
            <a:chExt cx="5771535" cy="143267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3A76481B-7C57-7E16-A94C-012748E2D1D2}"/>
                </a:ext>
              </a:extLst>
            </p:cNvPr>
            <p:cNvSpPr/>
            <p:nvPr/>
          </p:nvSpPr>
          <p:spPr>
            <a:xfrm>
              <a:off x="3588774" y="1251546"/>
              <a:ext cx="5548172" cy="1432675"/>
            </a:xfrm>
            <a:prstGeom prst="wedgeRoundRectCallout">
              <a:avLst>
                <a:gd name="adj1" fmla="val -73199"/>
                <a:gd name="adj2" fmla="val 87205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231E-4C6A-145B-249E-FB723E732208}"/>
                </a:ext>
              </a:extLst>
            </p:cNvPr>
            <p:cNvSpPr txBox="1"/>
            <p:nvPr/>
          </p:nvSpPr>
          <p:spPr>
            <a:xfrm>
              <a:off x="3470786" y="1545155"/>
              <a:ext cx="57715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 x  ?  =  ?  x  8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819079" y="4351322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1029</TotalTime>
  <Words>358</Words>
  <Application>Microsoft Office PowerPoint</Application>
  <PresentationFormat>On-screen Show (4:3)</PresentationFormat>
  <Paragraphs>143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68</cp:revision>
  <dcterms:created xsi:type="dcterms:W3CDTF">2013-01-27T09:14:16Z</dcterms:created>
  <dcterms:modified xsi:type="dcterms:W3CDTF">2026-03-18T09:13:33Z</dcterms:modified>
  <cp:category/>
</cp:coreProperties>
</file>