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9" r:id="rId3"/>
    <p:sldId id="295" r:id="rId4"/>
    <p:sldId id="296" r:id="rId5"/>
    <p:sldId id="288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253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8699D-8108-2BF6-699D-E702548A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E505D-5736-37CD-FAD7-1ED1AAF68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F03A2-7096-F337-A268-D6E0901CD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7AD86-F282-B9AC-4C34-866B72A9D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6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67076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32" y="2651360"/>
            <a:ext cx="5038431" cy="4206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12FB41-89A8-B4C1-2A4A-F17A630D7F7D}"/>
              </a:ext>
            </a:extLst>
          </p:cNvPr>
          <p:cNvSpPr txBox="1"/>
          <p:nvPr/>
        </p:nvSpPr>
        <p:spPr>
          <a:xfrm>
            <a:off x="1050648" y="1258013"/>
            <a:ext cx="7924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Repeated division by 10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4633E4D-957C-E40C-897B-49881F740C47}"/>
              </a:ext>
            </a:extLst>
          </p:cNvPr>
          <p:cNvSpPr/>
          <p:nvPr/>
        </p:nvSpPr>
        <p:spPr>
          <a:xfrm>
            <a:off x="1656124" y="125033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Complete the sequence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B22F18A-BD91-6647-D49B-A0E4C246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643" y="1373341"/>
            <a:ext cx="870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33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CBDF11-5762-640E-CFB8-1983282D02A2}"/>
              </a:ext>
            </a:extLst>
          </p:cNvPr>
          <p:cNvGrpSpPr/>
          <p:nvPr/>
        </p:nvGrpSpPr>
        <p:grpSpPr>
          <a:xfrm>
            <a:off x="4572000" y="1629675"/>
            <a:ext cx="2237568" cy="1602658"/>
            <a:chOff x="5028471" y="1934313"/>
            <a:chExt cx="2237568" cy="1602658"/>
          </a:xfrm>
        </p:grpSpPr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225937D1-6461-6830-DB6C-2D5A46C48BE2}"/>
                </a:ext>
              </a:extLst>
            </p:cNvPr>
            <p:cNvSpPr/>
            <p:nvPr/>
          </p:nvSpPr>
          <p:spPr>
            <a:xfrm>
              <a:off x="5028471" y="1934313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487C0E-2484-B330-AB23-9FB86F3EA950}"/>
                </a:ext>
              </a:extLst>
            </p:cNvPr>
            <p:cNvSpPr txBox="1"/>
            <p:nvPr/>
          </p:nvSpPr>
          <p:spPr>
            <a:xfrm>
              <a:off x="5528187" y="2288256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57B304-19EE-C47B-DD8C-F5E5DE276CE7}"/>
              </a:ext>
            </a:extLst>
          </p:cNvPr>
          <p:cNvGrpSpPr/>
          <p:nvPr/>
        </p:nvGrpSpPr>
        <p:grpSpPr>
          <a:xfrm>
            <a:off x="4572000" y="3363294"/>
            <a:ext cx="2237568" cy="1602658"/>
            <a:chOff x="5060426" y="3621275"/>
            <a:chExt cx="2237568" cy="1602658"/>
          </a:xfrm>
        </p:grpSpPr>
        <p:sp>
          <p:nvSpPr>
            <p:cNvPr id="16" name="Arrow: Curved Left 15">
              <a:extLst>
                <a:ext uri="{FF2B5EF4-FFF2-40B4-BE49-F238E27FC236}">
                  <a16:creationId xmlns:a16="http://schemas.microsoft.com/office/drawing/2014/main" id="{6D166730-041E-FFFE-A149-B2D629715059}"/>
                </a:ext>
              </a:extLst>
            </p:cNvPr>
            <p:cNvSpPr/>
            <p:nvPr/>
          </p:nvSpPr>
          <p:spPr>
            <a:xfrm>
              <a:off x="5060426" y="3621275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6FDF30-26AB-C209-622B-93734F68CA68}"/>
                </a:ext>
              </a:extLst>
            </p:cNvPr>
            <p:cNvSpPr txBox="1"/>
            <p:nvPr/>
          </p:nvSpPr>
          <p:spPr>
            <a:xfrm>
              <a:off x="5560142" y="3975218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9F559A-0ED3-F335-8568-88B4BAB6C384}"/>
              </a:ext>
            </a:extLst>
          </p:cNvPr>
          <p:cNvSpPr txBox="1"/>
          <p:nvPr/>
        </p:nvSpPr>
        <p:spPr>
          <a:xfrm>
            <a:off x="949141" y="1550963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FF6FEFDF-690F-2419-5B95-43339C13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643" y="2793182"/>
            <a:ext cx="10422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3.3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9143745-30A3-A668-0B6E-13E9DC91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643" y="4312845"/>
            <a:ext cx="13853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0.33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96BA5-8095-F65D-7370-595DA22CC250}"/>
              </a:ext>
            </a:extLst>
          </p:cNvPr>
          <p:cNvSpPr txBox="1"/>
          <p:nvPr/>
        </p:nvSpPr>
        <p:spPr>
          <a:xfrm>
            <a:off x="949141" y="3046592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5DBDD-1E38-BD65-A8A0-A9C5244C27DE}"/>
              </a:ext>
            </a:extLst>
          </p:cNvPr>
          <p:cNvSpPr txBox="1"/>
          <p:nvPr/>
        </p:nvSpPr>
        <p:spPr>
          <a:xfrm>
            <a:off x="949141" y="4542221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1634D-0477-77BA-6911-FEDCF5301257}"/>
              </a:ext>
            </a:extLst>
          </p:cNvPr>
          <p:cNvSpPr txBox="1"/>
          <p:nvPr/>
        </p:nvSpPr>
        <p:spPr>
          <a:xfrm>
            <a:off x="368262" y="5538978"/>
            <a:ext cx="8311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64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44C335-5160-9991-A9CF-339C6D303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AEAAD05-659C-B5C0-98DC-912D7AB1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02C7E-BEFB-DBA9-62FE-95F2622CA0FE}"/>
              </a:ext>
            </a:extLst>
          </p:cNvPr>
          <p:cNvSpPr txBox="1"/>
          <p:nvPr/>
        </p:nvSpPr>
        <p:spPr>
          <a:xfrm>
            <a:off x="-302343" y="1333240"/>
            <a:ext cx="9748685" cy="330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Dividing by  ____  is the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same as dividing by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___ , then ___ , and then ___ again.</a:t>
            </a:r>
            <a:endParaRPr lang="en-GB" sz="4800" dirty="0"/>
          </a:p>
        </p:txBody>
      </p:sp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83249B5-A964-A6B5-95C6-7081E16FA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574720-4CD5-FF88-67C8-0386D2975D66}"/>
              </a:ext>
            </a:extLst>
          </p:cNvPr>
          <p:cNvSpPr txBox="1"/>
          <p:nvPr/>
        </p:nvSpPr>
        <p:spPr>
          <a:xfrm>
            <a:off x="4316358" y="1333240"/>
            <a:ext cx="1764887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352AC-2CA2-128C-B445-483E587385C9}"/>
              </a:ext>
            </a:extLst>
          </p:cNvPr>
          <p:cNvSpPr txBox="1"/>
          <p:nvPr/>
        </p:nvSpPr>
        <p:spPr>
          <a:xfrm>
            <a:off x="19659" y="3468409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58CCD-1521-6CDD-2ACA-896DDAE131A7}"/>
              </a:ext>
            </a:extLst>
          </p:cNvPr>
          <p:cNvSpPr txBox="1"/>
          <p:nvPr/>
        </p:nvSpPr>
        <p:spPr>
          <a:xfrm>
            <a:off x="2571130" y="3468409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9F23EC-57AD-2A2E-CED3-7AAC6BFA7A10}"/>
              </a:ext>
            </a:extLst>
          </p:cNvPr>
          <p:cNvSpPr txBox="1"/>
          <p:nvPr/>
        </p:nvSpPr>
        <p:spPr>
          <a:xfrm>
            <a:off x="6322136" y="3468409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802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A8EC8-BB33-7C58-0FA5-97E71F36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9FB010-1EE7-ED48-80EC-EBE706D18FF4}"/>
              </a:ext>
            </a:extLst>
          </p:cNvPr>
          <p:cNvSpPr txBox="1"/>
          <p:nvPr/>
        </p:nvSpPr>
        <p:spPr>
          <a:xfrm>
            <a:off x="838200" y="1255818"/>
            <a:ext cx="620485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1)  190 ÷ ___ ÷ ___ = 1.9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40843-1D5E-C241-D20B-D9182F4E9F4B}"/>
              </a:ext>
            </a:extLst>
          </p:cNvPr>
          <p:cNvSpPr txBox="1"/>
          <p:nvPr/>
        </p:nvSpPr>
        <p:spPr>
          <a:xfrm>
            <a:off x="838200" y="3777776"/>
            <a:ext cx="711048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3)  740 ÷ ____ = 0.74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ED378-80F7-2A07-21DC-6A170577F362}"/>
              </a:ext>
            </a:extLst>
          </p:cNvPr>
          <p:cNvSpPr txBox="1"/>
          <p:nvPr/>
        </p:nvSpPr>
        <p:spPr>
          <a:xfrm>
            <a:off x="838200" y="2516797"/>
            <a:ext cx="841677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2)  190 ÷ ___  = 1.9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6AEF8C-06D5-96E5-77B6-49F32406281E}"/>
              </a:ext>
            </a:extLst>
          </p:cNvPr>
          <p:cNvSpPr txBox="1"/>
          <p:nvPr/>
        </p:nvSpPr>
        <p:spPr>
          <a:xfrm>
            <a:off x="2884719" y="1223415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B5C07-A53D-7DC0-9AD4-1835260F28C9}"/>
              </a:ext>
            </a:extLst>
          </p:cNvPr>
          <p:cNvSpPr txBox="1"/>
          <p:nvPr/>
        </p:nvSpPr>
        <p:spPr>
          <a:xfrm>
            <a:off x="2963377" y="2467461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6CD71-B6D3-3992-3DE8-177FA798710B}"/>
              </a:ext>
            </a:extLst>
          </p:cNvPr>
          <p:cNvSpPr txBox="1"/>
          <p:nvPr/>
        </p:nvSpPr>
        <p:spPr>
          <a:xfrm>
            <a:off x="4386866" y="1213351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74D06-CC0F-7CE3-7EB7-A10DF95B48D4}"/>
              </a:ext>
            </a:extLst>
          </p:cNvPr>
          <p:cNvSpPr txBox="1"/>
          <p:nvPr/>
        </p:nvSpPr>
        <p:spPr>
          <a:xfrm>
            <a:off x="2963376" y="3766862"/>
            <a:ext cx="142348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1000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D84A49-33BB-D059-4527-FBED5FBFB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3" y="121509"/>
            <a:ext cx="1252695" cy="12526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4AB6CE-8981-7BA2-7A15-ADE9250D6F22}"/>
              </a:ext>
            </a:extLst>
          </p:cNvPr>
          <p:cNvSpPr txBox="1"/>
          <p:nvPr/>
        </p:nvSpPr>
        <p:spPr>
          <a:xfrm>
            <a:off x="838200" y="5027841"/>
            <a:ext cx="791251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4)  740 ÷ ___ ÷ ___ ÷ ___ = 0.74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1CD54F-8241-897C-53AB-5C5BCC24C68E}"/>
              </a:ext>
            </a:extLst>
          </p:cNvPr>
          <p:cNvGrpSpPr/>
          <p:nvPr/>
        </p:nvGrpSpPr>
        <p:grpSpPr>
          <a:xfrm>
            <a:off x="2884719" y="4969827"/>
            <a:ext cx="3951775" cy="901593"/>
            <a:chOff x="2884719" y="5405134"/>
            <a:chExt cx="3951775" cy="9015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A588A-562D-6052-6D1A-0EBA1A6C427D}"/>
                </a:ext>
              </a:extLst>
            </p:cNvPr>
            <p:cNvSpPr txBox="1"/>
            <p:nvPr/>
          </p:nvSpPr>
          <p:spPr>
            <a:xfrm>
              <a:off x="2884719" y="5405134"/>
              <a:ext cx="1148614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C4D1D0-2ED3-B0C3-457D-FC9873199B0A}"/>
                </a:ext>
              </a:extLst>
            </p:cNvPr>
            <p:cNvSpPr txBox="1"/>
            <p:nvPr/>
          </p:nvSpPr>
          <p:spPr>
            <a:xfrm>
              <a:off x="4286299" y="5405134"/>
              <a:ext cx="1148614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ADC4F9-1EA6-B8BA-F290-F1F968C4F9E0}"/>
                </a:ext>
              </a:extLst>
            </p:cNvPr>
            <p:cNvSpPr txBox="1"/>
            <p:nvPr/>
          </p:nvSpPr>
          <p:spPr>
            <a:xfrm>
              <a:off x="5687880" y="5405134"/>
              <a:ext cx="1148614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97823BF-84B4-E913-7C58-55AF99AA4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467199" y="2048958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6.3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059500" y="2192398"/>
            <a:ext cx="360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630 ÷ 10 ÷ 10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D4697-85FE-5C59-151E-38590D601E38}"/>
              </a:ext>
            </a:extLst>
          </p:cNvPr>
          <p:cNvSpPr txBox="1"/>
          <p:nvPr/>
        </p:nvSpPr>
        <p:spPr>
          <a:xfrm>
            <a:off x="1059500" y="3767622"/>
            <a:ext cx="4424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74 ÷ 10 ÷ 10 ÷ 10 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055D4-E9FA-0344-B3C8-526094D933A3}"/>
              </a:ext>
            </a:extLst>
          </p:cNvPr>
          <p:cNvSpPr txBox="1"/>
          <p:nvPr/>
        </p:nvSpPr>
        <p:spPr>
          <a:xfrm>
            <a:off x="1059500" y="4555234"/>
            <a:ext cx="3044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74 ÷ 1000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67214-DC7A-347E-0CCB-0FEE87EC5510}"/>
              </a:ext>
            </a:extLst>
          </p:cNvPr>
          <p:cNvSpPr txBox="1"/>
          <p:nvPr/>
        </p:nvSpPr>
        <p:spPr>
          <a:xfrm>
            <a:off x="1059500" y="2980010"/>
            <a:ext cx="3044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630 ÷ 100 =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88CBD-1425-1F23-32BD-25D5CB7991E5}"/>
              </a:ext>
            </a:extLst>
          </p:cNvPr>
          <p:cNvSpPr/>
          <p:nvPr/>
        </p:nvSpPr>
        <p:spPr>
          <a:xfrm>
            <a:off x="3955016" y="2916722"/>
            <a:ext cx="90362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6.3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48E1C-D697-4669-8170-19DFA7818231}"/>
              </a:ext>
            </a:extLst>
          </p:cNvPr>
          <p:cNvSpPr/>
          <p:nvPr/>
        </p:nvSpPr>
        <p:spPr>
          <a:xfrm>
            <a:off x="5346251" y="3665865"/>
            <a:ext cx="14281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0.074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CC803-473C-2048-8D50-D023BD77C4F6}"/>
              </a:ext>
            </a:extLst>
          </p:cNvPr>
          <p:cNvSpPr/>
          <p:nvPr/>
        </p:nvSpPr>
        <p:spPr>
          <a:xfrm>
            <a:off x="3994014" y="4474105"/>
            <a:ext cx="1729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0.074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79D6A-2F8A-2DF8-72DD-AD993A605BB0}"/>
              </a:ext>
            </a:extLst>
          </p:cNvPr>
          <p:cNvSpPr/>
          <p:nvPr/>
        </p:nvSpPr>
        <p:spPr>
          <a:xfrm>
            <a:off x="1706252" y="5247764"/>
            <a:ext cx="125376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250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7BE930-D042-10CF-131B-5492B5542627}"/>
              </a:ext>
            </a:extLst>
          </p:cNvPr>
          <p:cNvSpPr txBox="1"/>
          <p:nvPr/>
        </p:nvSpPr>
        <p:spPr>
          <a:xfrm>
            <a:off x="1107590" y="5368373"/>
            <a:ext cx="493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_____ ÷ 10 ÷ 10 = 2.5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6F023-0112-D821-8979-5E72F889E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28898" cy="2020610"/>
            <a:chOff x="3350600" y="1208197"/>
            <a:chExt cx="6728898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805417" y="1650996"/>
              <a:ext cx="5920120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0.5 = 500 ÷ 10 ÷ 10 ÷ 10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01093" y="3900719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1364</TotalTime>
  <Words>156</Words>
  <Application>Microsoft Office PowerPoint</Application>
  <PresentationFormat>On-screen Show (4:3)</PresentationFormat>
  <Paragraphs>48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74</cp:revision>
  <dcterms:created xsi:type="dcterms:W3CDTF">2013-01-27T09:14:16Z</dcterms:created>
  <dcterms:modified xsi:type="dcterms:W3CDTF">2026-03-26T16:24:15Z</dcterms:modified>
  <cp:category/>
</cp:coreProperties>
</file>