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7" r:id="rId3"/>
    <p:sldId id="268" r:id="rId4"/>
    <p:sldId id="279" r:id="rId5"/>
    <p:sldId id="278" r:id="rId6"/>
    <p:sldId id="277" r:id="rId7"/>
    <p:sldId id="28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752335" y="-1556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517B19B-7092-85B2-C030-04596C379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8502" y="2378288"/>
            <a:ext cx="3622177" cy="3823409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4082141" y="6314104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294F1-82A3-BEEE-AF59-14330F1BCAF7}"/>
              </a:ext>
            </a:extLst>
          </p:cNvPr>
          <p:cNvSpPr txBox="1"/>
          <p:nvPr/>
        </p:nvSpPr>
        <p:spPr>
          <a:xfrm>
            <a:off x="1886039" y="941820"/>
            <a:ext cx="63871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Doubles Within 10 – Word Problems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1984692" y="136588"/>
            <a:ext cx="5533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 to 10!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1079583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 is 2</a:t>
            </a:r>
            <a:br>
              <a:rPr lang="en-US" sz="3600" b="1" dirty="0"/>
            </a:br>
            <a:r>
              <a:rPr lang="en-US" sz="3600" b="1" dirty="0"/>
              <a:t>Double 2 is 4</a:t>
            </a:r>
            <a:br>
              <a:rPr lang="en-US" sz="3600" b="1" dirty="0"/>
            </a:br>
            <a:r>
              <a:rPr lang="en-US" sz="3600" b="1" dirty="0"/>
              <a:t>Double 3 is 6</a:t>
            </a:r>
            <a:br>
              <a:rPr lang="en-US" sz="3600" b="1" dirty="0"/>
            </a:br>
            <a:r>
              <a:rPr lang="en-US" sz="3600" b="1" dirty="0"/>
              <a:t>Double 4 is 8</a:t>
            </a:r>
            <a:br>
              <a:rPr lang="en-US" sz="3600" b="1" dirty="0"/>
            </a:br>
            <a:r>
              <a:rPr lang="en-US" sz="3600" b="1" dirty="0"/>
              <a:t>Double 5 is 10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3365583" y="227983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3365583" y="307188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3365583" y="3910395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3365583" y="474890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3365583" y="5568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D2C7-A479-AB8F-C24E-88150924671B}"/>
              </a:ext>
            </a:extLst>
          </p:cNvPr>
          <p:cNvSpPr txBox="1"/>
          <p:nvPr/>
        </p:nvSpPr>
        <p:spPr>
          <a:xfrm>
            <a:off x="4723417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6 is 12</a:t>
            </a:r>
            <a:br>
              <a:rPr lang="en-US" sz="3600" b="1" dirty="0"/>
            </a:br>
            <a:r>
              <a:rPr lang="en-US" sz="3600" b="1" dirty="0"/>
              <a:t>Double 7 is 14</a:t>
            </a:r>
            <a:br>
              <a:rPr lang="en-US" sz="3600" b="1" dirty="0"/>
            </a:br>
            <a:r>
              <a:rPr lang="en-US" sz="3600" b="1" dirty="0"/>
              <a:t>Double 8 is 16</a:t>
            </a:r>
            <a:br>
              <a:rPr lang="en-US" sz="3600" b="1" dirty="0"/>
            </a:br>
            <a:r>
              <a:rPr lang="en-US" sz="3600" b="1" dirty="0"/>
              <a:t>Double 9 is 18</a:t>
            </a:r>
            <a:br>
              <a:rPr lang="en-US" sz="3600" b="1" dirty="0"/>
            </a:br>
            <a:r>
              <a:rPr lang="en-US" sz="3600" b="1" dirty="0"/>
              <a:t>Double 10 is 20</a:t>
            </a:r>
            <a:endParaRPr lang="en-GB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64FA0-C970-94E3-0917-2123A002F885}"/>
              </a:ext>
            </a:extLst>
          </p:cNvPr>
          <p:cNvSpPr/>
          <p:nvPr/>
        </p:nvSpPr>
        <p:spPr>
          <a:xfrm>
            <a:off x="7009417" y="2255807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07807-FEA1-4903-428E-42003A2FCBA7}"/>
              </a:ext>
            </a:extLst>
          </p:cNvPr>
          <p:cNvSpPr/>
          <p:nvPr/>
        </p:nvSpPr>
        <p:spPr>
          <a:xfrm>
            <a:off x="7009417" y="30478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68DE8-D999-A372-4D42-75801F457766}"/>
              </a:ext>
            </a:extLst>
          </p:cNvPr>
          <p:cNvSpPr/>
          <p:nvPr/>
        </p:nvSpPr>
        <p:spPr>
          <a:xfrm>
            <a:off x="7009417" y="388636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66143-3818-0FB6-50AF-20890DE7A563}"/>
              </a:ext>
            </a:extLst>
          </p:cNvPr>
          <p:cNvSpPr/>
          <p:nvPr/>
        </p:nvSpPr>
        <p:spPr>
          <a:xfrm>
            <a:off x="7009417" y="47248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D1AB3F-DE0A-883F-D27B-2CAB606D6A06}"/>
              </a:ext>
            </a:extLst>
          </p:cNvPr>
          <p:cNvSpPr/>
          <p:nvPr/>
        </p:nvSpPr>
        <p:spPr>
          <a:xfrm>
            <a:off x="7238040" y="554488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900B34-95FE-45BB-343D-873AD15B6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154" y="313066"/>
            <a:ext cx="6410632" cy="64106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18D53B0-AA58-4E1F-A6BE-E288414ADF77}"/>
              </a:ext>
            </a:extLst>
          </p:cNvPr>
          <p:cNvGrpSpPr/>
          <p:nvPr/>
        </p:nvGrpSpPr>
        <p:grpSpPr>
          <a:xfrm>
            <a:off x="2753030" y="5203718"/>
            <a:ext cx="3991896" cy="992581"/>
            <a:chOff x="2576052" y="5597009"/>
            <a:chExt cx="3991896" cy="99258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BA9B41D-CC14-4A20-6C83-1DF5A75B0F61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4B2C4E-0563-AA4D-0C92-67A26E259E46}"/>
                </a:ext>
              </a:extLst>
            </p:cNvPr>
            <p:cNvGrpSpPr/>
            <p:nvPr/>
          </p:nvGrpSpPr>
          <p:grpSpPr>
            <a:xfrm>
              <a:off x="2576052" y="5597009"/>
              <a:ext cx="3313471" cy="992581"/>
              <a:chOff x="2576052" y="5597009"/>
              <a:chExt cx="3313471" cy="99258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A308BAD-6872-EB22-F99E-9FC6430DE8DF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1E96487-142C-B63E-57F0-C65D6D371D4F}"/>
                  </a:ext>
                </a:extLst>
              </p:cNvPr>
              <p:cNvSpPr/>
              <p:nvPr/>
            </p:nvSpPr>
            <p:spPr>
              <a:xfrm>
                <a:off x="3161069" y="5597011"/>
                <a:ext cx="816077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03F5BC4-5DB7-FE5F-69B5-24C4F0B5A781}"/>
                  </a:ext>
                </a:extLst>
              </p:cNvPr>
              <p:cNvSpPr/>
              <p:nvPr/>
            </p:nvSpPr>
            <p:spPr>
              <a:xfrm>
                <a:off x="5073446" y="5597009"/>
                <a:ext cx="816077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3</a:t>
                </a: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5F5B8B7-0BFA-A302-72FA-C12ED6D258D4}"/>
              </a:ext>
            </a:extLst>
          </p:cNvPr>
          <p:cNvSpPr/>
          <p:nvPr/>
        </p:nvSpPr>
        <p:spPr>
          <a:xfrm>
            <a:off x="4340940" y="2679286"/>
            <a:ext cx="81607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A1A1B-CCC4-720E-CA44-0FFA763F6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623EE-2D09-0EF9-E9F9-648723284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58E94-6582-1E38-EA12-A8EB6199B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50574-E16A-F2FB-1F8C-7C88056BC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B6099A-CDF9-0057-5A19-F9C66BE6A4B4}"/>
              </a:ext>
            </a:extLst>
          </p:cNvPr>
          <p:cNvGrpSpPr/>
          <p:nvPr/>
        </p:nvGrpSpPr>
        <p:grpSpPr>
          <a:xfrm>
            <a:off x="1917292" y="431076"/>
            <a:ext cx="5820696" cy="5898886"/>
            <a:chOff x="1917292" y="431076"/>
            <a:chExt cx="5820696" cy="58988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4AC982-A082-1AFA-C791-D08540AC8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7292" y="431076"/>
              <a:ext cx="5820696" cy="58988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8FDF91-0356-FC6F-74A1-8F391BAEF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0011"/>
            <a:stretch>
              <a:fillRect/>
            </a:stretch>
          </p:blipFill>
          <p:spPr>
            <a:xfrm>
              <a:off x="1917292" y="2703871"/>
              <a:ext cx="5820696" cy="362609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1CBE74-5DCB-681D-FCFD-0535C6D2B38B}"/>
              </a:ext>
            </a:extLst>
          </p:cNvPr>
          <p:cNvGrpSpPr/>
          <p:nvPr/>
        </p:nvGrpSpPr>
        <p:grpSpPr>
          <a:xfrm>
            <a:off x="2930014" y="5337381"/>
            <a:ext cx="3991896" cy="992581"/>
            <a:chOff x="2576052" y="5597009"/>
            <a:chExt cx="3991896" cy="99258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64777AB-D7D1-53EB-A2D4-DCEB877FABD2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BA092D3-BAAC-D86D-EC18-7A60C00F68AD}"/>
                </a:ext>
              </a:extLst>
            </p:cNvPr>
            <p:cNvGrpSpPr/>
            <p:nvPr/>
          </p:nvGrpSpPr>
          <p:grpSpPr>
            <a:xfrm>
              <a:off x="2576052" y="5597009"/>
              <a:ext cx="3313471" cy="992581"/>
              <a:chOff x="2576052" y="5597009"/>
              <a:chExt cx="3313471" cy="99258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5FCB3AA-A35A-F5D0-5D15-B92BAB338A44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FA96E5-0247-B723-1F1B-13EC89631EDA}"/>
                  </a:ext>
                </a:extLst>
              </p:cNvPr>
              <p:cNvSpPr/>
              <p:nvPr/>
            </p:nvSpPr>
            <p:spPr>
              <a:xfrm>
                <a:off x="3161069" y="5597011"/>
                <a:ext cx="816077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5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8B8306F-1D3F-6AA6-72EE-707623F81EE6}"/>
                  </a:ext>
                </a:extLst>
              </p:cNvPr>
              <p:cNvSpPr/>
              <p:nvPr/>
            </p:nvSpPr>
            <p:spPr>
              <a:xfrm>
                <a:off x="5073446" y="5597009"/>
                <a:ext cx="816077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5</a:t>
                </a: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A0AE48E-E58A-263A-9A1F-9E44BA2BCE2C}"/>
              </a:ext>
            </a:extLst>
          </p:cNvPr>
          <p:cNvSpPr/>
          <p:nvPr/>
        </p:nvSpPr>
        <p:spPr>
          <a:xfrm>
            <a:off x="4284407" y="3920850"/>
            <a:ext cx="108646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9036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DAE22E-9FF9-E5AD-0448-84E835778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5A2B8CB-803D-7909-40E1-34DD52233A67}"/>
              </a:ext>
            </a:extLst>
          </p:cNvPr>
          <p:cNvGrpSpPr/>
          <p:nvPr/>
        </p:nvGrpSpPr>
        <p:grpSpPr>
          <a:xfrm>
            <a:off x="1572264" y="488021"/>
            <a:ext cx="5999020" cy="5998569"/>
            <a:chOff x="1572264" y="488021"/>
            <a:chExt cx="5999020" cy="59985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859F44-88FF-C6EA-D42D-BF9DE7104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2715" y="488021"/>
              <a:ext cx="5998569" cy="59985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508F9C-5BE6-B711-58F7-BA74A5005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0140"/>
            <a:stretch>
              <a:fillRect/>
            </a:stretch>
          </p:blipFill>
          <p:spPr>
            <a:xfrm>
              <a:off x="1572264" y="2231923"/>
              <a:ext cx="5998569" cy="42546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74DCF7F-122F-4F4A-5ADD-27B75D000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6456C10-9EE9-F866-E9C2-D4EA8F3AAE4E}"/>
              </a:ext>
            </a:extLst>
          </p:cNvPr>
          <p:cNvGrpSpPr/>
          <p:nvPr/>
        </p:nvGrpSpPr>
        <p:grpSpPr>
          <a:xfrm>
            <a:off x="2575600" y="5542936"/>
            <a:ext cx="3991896" cy="992581"/>
            <a:chOff x="2576052" y="5597009"/>
            <a:chExt cx="3991896" cy="99258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70E28A6-DADB-099A-9FA4-8316204C2842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098F4AE-C17E-DE0D-B6C5-9E409259BA18}"/>
                </a:ext>
              </a:extLst>
            </p:cNvPr>
            <p:cNvGrpSpPr/>
            <p:nvPr/>
          </p:nvGrpSpPr>
          <p:grpSpPr>
            <a:xfrm>
              <a:off x="2576052" y="5597009"/>
              <a:ext cx="3313471" cy="992581"/>
              <a:chOff x="2576052" y="5597009"/>
              <a:chExt cx="3313471" cy="99258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BEF996E-00AB-9EF8-4D12-86BD23B8CD11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2E284BB-6596-62AC-A424-FF8B90297E30}"/>
                  </a:ext>
                </a:extLst>
              </p:cNvPr>
              <p:cNvSpPr/>
              <p:nvPr/>
            </p:nvSpPr>
            <p:spPr>
              <a:xfrm>
                <a:off x="3161069" y="5597011"/>
                <a:ext cx="816077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7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87F6C0D-7B5A-B97F-7F85-D356ADCC5B8B}"/>
                  </a:ext>
                </a:extLst>
              </p:cNvPr>
              <p:cNvSpPr/>
              <p:nvPr/>
            </p:nvSpPr>
            <p:spPr>
              <a:xfrm>
                <a:off x="5073446" y="5597009"/>
                <a:ext cx="816077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7</a:t>
                </a: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1ADBF3C-20C1-6F59-FC6F-D167BF956B01}"/>
              </a:ext>
            </a:extLst>
          </p:cNvPr>
          <p:cNvSpPr/>
          <p:nvPr/>
        </p:nvSpPr>
        <p:spPr>
          <a:xfrm>
            <a:off x="3946748" y="3487305"/>
            <a:ext cx="112624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619F7-1384-9C47-1A14-6D2922F09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5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AB9C03-A0E8-9CE7-4FEA-1C5B508A4937}"/>
              </a:ext>
            </a:extLst>
          </p:cNvPr>
          <p:cNvSpPr txBox="1"/>
          <p:nvPr/>
        </p:nvSpPr>
        <p:spPr>
          <a:xfrm>
            <a:off x="178384" y="1318069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</a:t>
            </a:r>
            <a:r>
              <a:rPr lang="en-US" sz="3200" b="1" dirty="0"/>
              <a:t>8 teddies</a:t>
            </a:r>
            <a:r>
              <a:rPr lang="en-US" sz="3200" dirty="0"/>
              <a:t> on one shelf.</a:t>
            </a:r>
            <a:br>
              <a:rPr lang="en-US" sz="3200" dirty="0"/>
            </a:br>
            <a:r>
              <a:rPr lang="en-US" sz="3200" dirty="0"/>
              <a:t>There are </a:t>
            </a:r>
            <a:r>
              <a:rPr lang="en-US" sz="3200" b="1" dirty="0"/>
              <a:t>8 teddies</a:t>
            </a:r>
            <a:r>
              <a:rPr lang="en-US" sz="3200" dirty="0"/>
              <a:t> on another shelf.</a:t>
            </a:r>
            <a:br>
              <a:rPr lang="en-US" sz="3200" dirty="0"/>
            </a:br>
            <a:r>
              <a:rPr lang="en-US" sz="3200" dirty="0"/>
              <a:t>How many teddies are there altogether?</a:t>
            </a:r>
            <a:endParaRPr lang="en-GB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70D7A6-A60A-30EF-B170-228FE2DDA143}"/>
              </a:ext>
            </a:extLst>
          </p:cNvPr>
          <p:cNvGrpSpPr/>
          <p:nvPr/>
        </p:nvGrpSpPr>
        <p:grpSpPr>
          <a:xfrm>
            <a:off x="2660848" y="5125363"/>
            <a:ext cx="3991896" cy="992581"/>
            <a:chOff x="2576052" y="5597009"/>
            <a:chExt cx="3991896" cy="99258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924FF4-3E31-3E4C-1388-319DD1826F69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34C49F6-A5BD-389E-8239-077078C96786}"/>
                </a:ext>
              </a:extLst>
            </p:cNvPr>
            <p:cNvGrpSpPr/>
            <p:nvPr/>
          </p:nvGrpSpPr>
          <p:grpSpPr>
            <a:xfrm>
              <a:off x="2576052" y="5597009"/>
              <a:ext cx="3313471" cy="992581"/>
              <a:chOff x="2576052" y="5597009"/>
              <a:chExt cx="3313471" cy="99258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60B5E6D-0402-6C8C-C7AF-E32C49F216D6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B2B2F9-01E0-7206-CE11-410BD5BD0353}"/>
                  </a:ext>
                </a:extLst>
              </p:cNvPr>
              <p:cNvSpPr/>
              <p:nvPr/>
            </p:nvSpPr>
            <p:spPr>
              <a:xfrm>
                <a:off x="3161069" y="5597011"/>
                <a:ext cx="816077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8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2338AB-C107-A4D5-6E58-652A63A1EE5A}"/>
                  </a:ext>
                </a:extLst>
              </p:cNvPr>
              <p:cNvSpPr/>
              <p:nvPr/>
            </p:nvSpPr>
            <p:spPr>
              <a:xfrm>
                <a:off x="5073446" y="5597009"/>
                <a:ext cx="816077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8</a:t>
                </a:r>
              </a:p>
            </p:txBody>
          </p:sp>
        </p:grpSp>
      </p:grpSp>
      <p:sp>
        <p:nvSpPr>
          <p:cNvPr id="29" name="Left Brace 28">
            <a:extLst>
              <a:ext uri="{FF2B5EF4-FFF2-40B4-BE49-F238E27FC236}">
                <a16:creationId xmlns:a16="http://schemas.microsoft.com/office/drawing/2014/main" id="{CC6EB133-ACF2-5D8F-E8E5-86DED4A090ED}"/>
              </a:ext>
            </a:extLst>
          </p:cNvPr>
          <p:cNvSpPr/>
          <p:nvPr/>
        </p:nvSpPr>
        <p:spPr>
          <a:xfrm rot="5400000">
            <a:off x="4247555" y="2756927"/>
            <a:ext cx="818480" cy="402139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6DB5BF-B293-6925-F091-11AA668EEB7A}"/>
              </a:ext>
            </a:extLst>
          </p:cNvPr>
          <p:cNvSpPr/>
          <p:nvPr/>
        </p:nvSpPr>
        <p:spPr>
          <a:xfrm>
            <a:off x="4130772" y="3314304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269EB9-85C5-B44A-D76A-257E0F14E7DC}"/>
              </a:ext>
            </a:extLst>
          </p:cNvPr>
          <p:cNvSpPr/>
          <p:nvPr/>
        </p:nvSpPr>
        <p:spPr>
          <a:xfrm>
            <a:off x="4062323" y="3340053"/>
            <a:ext cx="1194618" cy="992579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835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48D58E-2042-2E0E-A4A3-2B5BB5A92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D94F24A-DC38-13B3-1A2E-96E4A074C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69E78D-729D-57E0-9F2F-5069DC5CECC9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A6FD99C0-2F98-EA08-6B52-D8F78494E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B10A458B-4707-F2A4-D584-8D4D041B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B2058A-11AB-D53D-1FDE-5BA3A01770AB}"/>
              </a:ext>
            </a:extLst>
          </p:cNvPr>
          <p:cNvSpPr txBox="1"/>
          <p:nvPr/>
        </p:nvSpPr>
        <p:spPr>
          <a:xfrm>
            <a:off x="178384" y="1318069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</a:t>
            </a:r>
            <a:r>
              <a:rPr lang="en-US" sz="3200" b="1" dirty="0"/>
              <a:t>6 pencils</a:t>
            </a:r>
            <a:r>
              <a:rPr lang="en-US" sz="3200" dirty="0"/>
              <a:t> in one pot.</a:t>
            </a:r>
            <a:br>
              <a:rPr lang="en-US" sz="3200" dirty="0"/>
            </a:br>
            <a:r>
              <a:rPr lang="en-US" sz="3200" dirty="0"/>
              <a:t>There are </a:t>
            </a:r>
            <a:r>
              <a:rPr lang="en-US" sz="3200" b="1" dirty="0"/>
              <a:t>6 pencils</a:t>
            </a:r>
            <a:r>
              <a:rPr lang="en-US" sz="3200" dirty="0"/>
              <a:t> in another pot.</a:t>
            </a:r>
            <a:br>
              <a:rPr lang="en-US" sz="3200" dirty="0"/>
            </a:br>
            <a:r>
              <a:rPr lang="en-US" sz="3200" dirty="0"/>
              <a:t>How many pencils are there in total?</a:t>
            </a:r>
            <a:endParaRPr lang="en-GB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E84E15-F375-1009-C6BA-2FFA9152C969}"/>
              </a:ext>
            </a:extLst>
          </p:cNvPr>
          <p:cNvGrpSpPr/>
          <p:nvPr/>
        </p:nvGrpSpPr>
        <p:grpSpPr>
          <a:xfrm>
            <a:off x="2660848" y="5125363"/>
            <a:ext cx="3991896" cy="992581"/>
            <a:chOff x="2576052" y="5597009"/>
            <a:chExt cx="3991896" cy="99258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A65CDB0-F61F-39DA-4424-C082A74C2A4B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4324EC6-1012-8DAB-DD74-1925EDCFFA61}"/>
                </a:ext>
              </a:extLst>
            </p:cNvPr>
            <p:cNvGrpSpPr/>
            <p:nvPr/>
          </p:nvGrpSpPr>
          <p:grpSpPr>
            <a:xfrm>
              <a:off x="2576052" y="5597009"/>
              <a:ext cx="3313471" cy="992581"/>
              <a:chOff x="2576052" y="5597009"/>
              <a:chExt cx="3313471" cy="99258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270094C6-245C-4256-1A40-AFCD7D6ECB1C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BE7992A-2446-2017-0CF9-CD92E47016B4}"/>
                  </a:ext>
                </a:extLst>
              </p:cNvPr>
              <p:cNvSpPr/>
              <p:nvPr/>
            </p:nvSpPr>
            <p:spPr>
              <a:xfrm>
                <a:off x="3161069" y="5597011"/>
                <a:ext cx="816077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6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B2C606E-63E7-1E08-A498-92E96C7E32A2}"/>
                  </a:ext>
                </a:extLst>
              </p:cNvPr>
              <p:cNvSpPr/>
              <p:nvPr/>
            </p:nvSpPr>
            <p:spPr>
              <a:xfrm>
                <a:off x="5073446" y="5597009"/>
                <a:ext cx="816077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6</a:t>
                </a:r>
              </a:p>
            </p:txBody>
          </p:sp>
        </p:grpSp>
      </p:grpSp>
      <p:sp>
        <p:nvSpPr>
          <p:cNvPr id="29" name="Left Brace 28">
            <a:extLst>
              <a:ext uri="{FF2B5EF4-FFF2-40B4-BE49-F238E27FC236}">
                <a16:creationId xmlns:a16="http://schemas.microsoft.com/office/drawing/2014/main" id="{166A882F-8B11-07CB-DB73-1A1FF7A5A288}"/>
              </a:ext>
            </a:extLst>
          </p:cNvPr>
          <p:cNvSpPr/>
          <p:nvPr/>
        </p:nvSpPr>
        <p:spPr>
          <a:xfrm rot="5400000">
            <a:off x="4247555" y="2756927"/>
            <a:ext cx="818480" cy="402139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4C7413-9D3A-77B9-2F6A-1A74DECE14E9}"/>
              </a:ext>
            </a:extLst>
          </p:cNvPr>
          <p:cNvSpPr/>
          <p:nvPr/>
        </p:nvSpPr>
        <p:spPr>
          <a:xfrm>
            <a:off x="4130772" y="3314304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447B2E-F7D0-98E8-51B9-1A5F9872D15A}"/>
              </a:ext>
            </a:extLst>
          </p:cNvPr>
          <p:cNvSpPr/>
          <p:nvPr/>
        </p:nvSpPr>
        <p:spPr>
          <a:xfrm>
            <a:off x="4062323" y="3340053"/>
            <a:ext cx="1194618" cy="992579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8583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546</TotalTime>
  <Words>142</Words>
  <Application>Microsoft Office PowerPoint</Application>
  <PresentationFormat>On-screen Show (4:3)</PresentationFormat>
  <Paragraphs>28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33</cp:revision>
  <dcterms:created xsi:type="dcterms:W3CDTF">2013-01-27T09:14:16Z</dcterms:created>
  <dcterms:modified xsi:type="dcterms:W3CDTF">2026-02-26T10:18:03Z</dcterms:modified>
  <cp:category/>
</cp:coreProperties>
</file>