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93" r:id="rId2"/>
    <p:sldId id="304" r:id="rId3"/>
    <p:sldId id="291" r:id="rId4"/>
    <p:sldId id="294" r:id="rId5"/>
    <p:sldId id="295" r:id="rId6"/>
    <p:sldId id="297" r:id="rId7"/>
    <p:sldId id="298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70" d="100"/>
          <a:sy n="70" d="100"/>
        </p:scale>
        <p:origin x="1810" y="2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26/03/2026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6A87B-71D2-E89E-BBAD-70820072C7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D73813-9209-46D3-12AD-19206000D75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2215354-FA6A-ADE1-25D1-F0819E76FD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0A4F41-784A-EB66-4949-4FCA6EED66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8237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8DB4C-354F-7297-1876-113A0C70B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1651D13-C040-DA88-9D6B-A959AB5CD0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5D5B6B9-434C-C632-C297-517D1D539E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DCFD4D-D37F-12B7-222C-D1D6C962B5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6051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0540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3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Cartoon character holding a magic wand&#10;&#10;AI-generated content may be incorrect.">
            <a:extLst>
              <a:ext uri="{FF2B5EF4-FFF2-40B4-BE49-F238E27FC236}">
                <a16:creationId xmlns:a16="http://schemas.microsoft.com/office/drawing/2014/main" id="{6233E09A-BCE8-EEC5-A39B-76B0E9A1A6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3713" y="2550627"/>
            <a:ext cx="4342816" cy="43160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A0DFEE9-CA94-D2F4-8DB4-86BFAD401FEA}"/>
              </a:ext>
            </a:extLst>
          </p:cNvPr>
          <p:cNvSpPr txBox="1"/>
          <p:nvPr/>
        </p:nvSpPr>
        <p:spPr>
          <a:xfrm>
            <a:off x="1012722" y="895741"/>
            <a:ext cx="792479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 Divide by 10, 100 &amp; 1000 </a:t>
            </a:r>
          </a:p>
          <a:p>
            <a:pPr algn="ctr"/>
            <a:r>
              <a:rPr lang="en-GB" sz="5400" dirty="0"/>
              <a:t>(missing numbers)</a:t>
            </a:r>
          </a:p>
          <a:p>
            <a:pPr algn="ctr"/>
            <a:endParaRPr lang="en-GB" sz="5400" dirty="0"/>
          </a:p>
        </p:txBody>
      </p:sp>
    </p:spTree>
    <p:extLst>
      <p:ext uri="{BB962C8B-B14F-4D97-AF65-F5344CB8AC3E}">
        <p14:creationId xmlns:p14="http://schemas.microsoft.com/office/powerpoint/2010/main" val="406563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8B3ED66-0568-0CF6-EC81-54C9C8726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B15095C3-8EFC-80E4-253F-F2DC3DD50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59F45357-C5C4-90D5-6C1B-1E83F06269B5}"/>
              </a:ext>
            </a:extLst>
          </p:cNvPr>
          <p:cNvGrpSpPr/>
          <p:nvPr/>
        </p:nvGrpSpPr>
        <p:grpSpPr>
          <a:xfrm>
            <a:off x="6806204" y="2273709"/>
            <a:ext cx="1714263" cy="1651819"/>
            <a:chOff x="4295611" y="1101213"/>
            <a:chExt cx="1714263" cy="1651819"/>
          </a:xfrm>
        </p:grpSpPr>
        <p:sp>
          <p:nvSpPr>
            <p:cNvPr id="3" name="Arrow: Curved Left 2">
              <a:extLst>
                <a:ext uri="{FF2B5EF4-FFF2-40B4-BE49-F238E27FC236}">
                  <a16:creationId xmlns:a16="http://schemas.microsoft.com/office/drawing/2014/main" id="{64BF1717-079C-5F4E-A8F5-AA5744146CB8}"/>
                </a:ext>
              </a:extLst>
            </p:cNvPr>
            <p:cNvSpPr/>
            <p:nvPr/>
          </p:nvSpPr>
          <p:spPr>
            <a:xfrm>
              <a:off x="4295611" y="1101213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7268842-34BC-6893-3175-88B0F4EFCB68}"/>
                </a:ext>
              </a:extLst>
            </p:cNvPr>
            <p:cNvSpPr/>
            <p:nvPr/>
          </p:nvSpPr>
          <p:spPr>
            <a:xfrm>
              <a:off x="4709746" y="1536998"/>
              <a:ext cx="130012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÷ ?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794E974-8A3B-2159-9468-1544E176EDFF}"/>
              </a:ext>
            </a:extLst>
          </p:cNvPr>
          <p:cNvGrpSpPr/>
          <p:nvPr/>
        </p:nvGrpSpPr>
        <p:grpSpPr>
          <a:xfrm>
            <a:off x="6806204" y="3925528"/>
            <a:ext cx="1714263" cy="1651819"/>
            <a:chOff x="4295611" y="2753032"/>
            <a:chExt cx="1714263" cy="1651819"/>
          </a:xfrm>
        </p:grpSpPr>
        <p:sp>
          <p:nvSpPr>
            <p:cNvPr id="19" name="Arrow: Curved Left 18">
              <a:extLst>
                <a:ext uri="{FF2B5EF4-FFF2-40B4-BE49-F238E27FC236}">
                  <a16:creationId xmlns:a16="http://schemas.microsoft.com/office/drawing/2014/main" id="{59F43D88-CBB5-BD3E-19D1-24BB92E5F66B}"/>
                </a:ext>
              </a:extLst>
            </p:cNvPr>
            <p:cNvSpPr/>
            <p:nvPr/>
          </p:nvSpPr>
          <p:spPr>
            <a:xfrm>
              <a:off x="4295611" y="2753032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EC02470-3D24-8B87-C448-F55A1219313B}"/>
                </a:ext>
              </a:extLst>
            </p:cNvPr>
            <p:cNvSpPr/>
            <p:nvPr/>
          </p:nvSpPr>
          <p:spPr>
            <a:xfrm>
              <a:off x="4709746" y="3196899"/>
              <a:ext cx="1300128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÷ ?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29" name="Picture 28">
            <a:extLst>
              <a:ext uri="{FF2B5EF4-FFF2-40B4-BE49-F238E27FC236}">
                <a16:creationId xmlns:a16="http://schemas.microsoft.com/office/drawing/2014/main" id="{6C6F65D8-5325-5CEE-971A-8F4162018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00" y="134630"/>
            <a:ext cx="1206232" cy="115951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28A21A7-01BE-553B-CF2E-B9862703C51F}"/>
              </a:ext>
            </a:extLst>
          </p:cNvPr>
          <p:cNvSpPr/>
          <p:nvPr/>
        </p:nvSpPr>
        <p:spPr>
          <a:xfrm>
            <a:off x="1703805" y="372548"/>
            <a:ext cx="67446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is the missing number:</a:t>
            </a:r>
            <a:endParaRPr lang="en-US" sz="4800" b="1" cap="none" spc="0" dirty="0">
              <a:ln w="9525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207900F-1635-A7EE-308A-4909F92BA8B1}"/>
              </a:ext>
            </a:extLst>
          </p:cNvPr>
          <p:cNvSpPr/>
          <p:nvPr/>
        </p:nvSpPr>
        <p:spPr>
          <a:xfrm>
            <a:off x="7532154" y="2709494"/>
            <a:ext cx="1300128" cy="52322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10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45A63C-0C8C-7AF4-7657-D7C892433E3A}"/>
              </a:ext>
            </a:extLst>
          </p:cNvPr>
          <p:cNvSpPr/>
          <p:nvPr/>
        </p:nvSpPr>
        <p:spPr>
          <a:xfrm>
            <a:off x="7532154" y="4409797"/>
            <a:ext cx="1300128" cy="52322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10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66055E-7696-423C-493E-24B03B2C17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8813" y="4631785"/>
            <a:ext cx="4924893" cy="14530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5902EB3-EE6A-0A02-5EBF-2B6D3F8A464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8813" y="2921856"/>
            <a:ext cx="4961261" cy="15273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35EA982-2081-E76E-4DEC-39A2E8BC4E6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8813" y="1191245"/>
            <a:ext cx="4961261" cy="154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301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2BF559-56FA-4603-80B4-49349D2D7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7A6E9319-1EDB-44D6-55F3-D614580813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4AF9B48-805D-41B9-1BAC-558136CCB9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800" y="134630"/>
            <a:ext cx="1206232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64FCA90-62B1-3ADB-6CD6-B27200232E50}"/>
              </a:ext>
            </a:extLst>
          </p:cNvPr>
          <p:cNvSpPr/>
          <p:nvPr/>
        </p:nvSpPr>
        <p:spPr>
          <a:xfrm>
            <a:off x="1703805" y="154656"/>
            <a:ext cx="674469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What is the missing number:</a:t>
            </a:r>
            <a:endParaRPr lang="en-US" sz="4800" b="1" cap="none" spc="0" dirty="0">
              <a:ln w="9525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F2945F-8ABD-AF2C-A099-54492C1E1D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5073" y="3816874"/>
            <a:ext cx="6727537" cy="1390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4501AD9-CE48-BACD-EDD8-B665CA1521A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948" y="1650282"/>
            <a:ext cx="6946662" cy="1505160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C686D056-5719-3422-C55C-2BFE8A2F3937}"/>
              </a:ext>
            </a:extLst>
          </p:cNvPr>
          <p:cNvGrpSpPr/>
          <p:nvPr/>
        </p:nvGrpSpPr>
        <p:grpSpPr>
          <a:xfrm>
            <a:off x="7082610" y="2391998"/>
            <a:ext cx="1827362" cy="2331164"/>
            <a:chOff x="4182512" y="2753032"/>
            <a:chExt cx="1827362" cy="1651819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1BD518C-AC09-FCA6-2B0F-A6212F14B0C9}"/>
                </a:ext>
              </a:extLst>
            </p:cNvPr>
            <p:cNvSpPr/>
            <p:nvPr/>
          </p:nvSpPr>
          <p:spPr>
            <a:xfrm>
              <a:off x="4709746" y="3196899"/>
              <a:ext cx="1300128" cy="37074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÷ ?</a:t>
              </a:r>
              <a:endParaRPr lang="en-US" sz="40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9" name="Arrow: Curved Left 18">
              <a:extLst>
                <a:ext uri="{FF2B5EF4-FFF2-40B4-BE49-F238E27FC236}">
                  <a16:creationId xmlns:a16="http://schemas.microsoft.com/office/drawing/2014/main" id="{E93E5AB4-E86D-B215-1532-58D9FAF8A3BB}"/>
                </a:ext>
              </a:extLst>
            </p:cNvPr>
            <p:cNvSpPr/>
            <p:nvPr/>
          </p:nvSpPr>
          <p:spPr>
            <a:xfrm>
              <a:off x="4182512" y="2753032"/>
              <a:ext cx="689663" cy="1651819"/>
            </a:xfrm>
            <a:prstGeom prst="curvedLeftArrow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A5FA9CC-3F5D-9717-19B4-9AF071845C9C}"/>
              </a:ext>
            </a:extLst>
          </p:cNvPr>
          <p:cNvSpPr/>
          <p:nvPr/>
        </p:nvSpPr>
        <p:spPr>
          <a:xfrm>
            <a:off x="7835356" y="3034360"/>
            <a:ext cx="1300128" cy="52322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100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63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22843B0-4DB0-E89A-642E-257D7EC81A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A0DCB4B7-E17D-62C9-69F5-84BD66054795}"/>
              </a:ext>
            </a:extLst>
          </p:cNvPr>
          <p:cNvSpPr/>
          <p:nvPr/>
        </p:nvSpPr>
        <p:spPr>
          <a:xfrm>
            <a:off x="1604227" y="911626"/>
            <a:ext cx="70394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26 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? = 2.6 </a:t>
            </a:r>
            <a:endParaRPr lang="en-US" sz="7200" b="1" cap="none" spc="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430024-A91F-4510-AA55-345CB0FB2270}"/>
              </a:ext>
            </a:extLst>
          </p:cNvPr>
          <p:cNvSpPr/>
          <p:nvPr/>
        </p:nvSpPr>
        <p:spPr>
          <a:xfrm>
            <a:off x="-43983" y="2765116"/>
            <a:ext cx="92319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I know  that </a:t>
            </a:r>
            <a:r>
              <a:rPr lang="en-GB" sz="5400" b="1" dirty="0"/>
              <a:t>26</a:t>
            </a:r>
            <a:r>
              <a:rPr lang="en-GB" sz="5400" dirty="0"/>
              <a:t> is ____ times larger than </a:t>
            </a:r>
            <a:r>
              <a:rPr lang="en-GB" sz="5400" b="1" dirty="0"/>
              <a:t>2.6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B1051BA-4A7A-39EE-E2A8-F5F6B75E755F}"/>
              </a:ext>
            </a:extLst>
          </p:cNvPr>
          <p:cNvSpPr/>
          <p:nvPr/>
        </p:nvSpPr>
        <p:spPr>
          <a:xfrm>
            <a:off x="667592" y="4766169"/>
            <a:ext cx="82922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So, </a:t>
            </a:r>
            <a:r>
              <a:rPr lang="en-GB" sz="5400" b="1" dirty="0"/>
              <a:t>26</a:t>
            </a:r>
            <a:r>
              <a:rPr lang="en-GB" sz="5400" dirty="0"/>
              <a:t> ÷ ____ equals </a:t>
            </a:r>
            <a:r>
              <a:rPr lang="en-GB" sz="5400" b="1" dirty="0"/>
              <a:t>2.6</a:t>
            </a:r>
            <a:r>
              <a:rPr lang="en-GB" sz="5400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29E7E2-D1D5-ED26-6331-DD22A260D52D}"/>
              </a:ext>
            </a:extLst>
          </p:cNvPr>
          <p:cNvSpPr/>
          <p:nvPr/>
        </p:nvSpPr>
        <p:spPr>
          <a:xfrm>
            <a:off x="5365822" y="2718949"/>
            <a:ext cx="14723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72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5452A1-3508-6B48-1517-172F67472C7D}"/>
              </a:ext>
            </a:extLst>
          </p:cNvPr>
          <p:cNvSpPr/>
          <p:nvPr/>
        </p:nvSpPr>
        <p:spPr>
          <a:xfrm>
            <a:off x="3651629" y="4766169"/>
            <a:ext cx="14723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</a:t>
            </a:r>
            <a:endParaRPr lang="en-US" sz="72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7C83586-AD23-BC1A-10D2-AF3905492C9A}"/>
              </a:ext>
            </a:extLst>
          </p:cNvPr>
          <p:cNvSpPr/>
          <p:nvPr/>
        </p:nvSpPr>
        <p:spPr>
          <a:xfrm>
            <a:off x="1961272" y="868874"/>
            <a:ext cx="6592791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26 ÷ 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2.6 </a:t>
            </a:r>
            <a:endParaRPr lang="en-US" sz="7200" b="1" cap="none" spc="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842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9C250A-5291-1A9C-3C89-6DB38807E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19DA0DF1-1BC2-D8CC-D162-7FCE70D5F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5191C189-51E9-25BA-DFC1-6D3CA969EC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F0736FF-8B96-2F53-DE07-CA165323CEC1}"/>
              </a:ext>
            </a:extLst>
          </p:cNvPr>
          <p:cNvSpPr/>
          <p:nvPr/>
        </p:nvSpPr>
        <p:spPr>
          <a:xfrm>
            <a:off x="1735269" y="925898"/>
            <a:ext cx="703949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42  ÷  ? = 0.42 </a:t>
            </a:r>
            <a:endParaRPr lang="en-US" sz="7200" b="1" cap="none" spc="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9EF422-1811-2A96-ED54-98D1AFD1F113}"/>
              </a:ext>
            </a:extLst>
          </p:cNvPr>
          <p:cNvSpPr/>
          <p:nvPr/>
        </p:nvSpPr>
        <p:spPr>
          <a:xfrm>
            <a:off x="-43983" y="2765116"/>
            <a:ext cx="92319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I know  that </a:t>
            </a:r>
            <a:r>
              <a:rPr lang="en-GB" sz="5400" b="1" dirty="0"/>
              <a:t>42</a:t>
            </a:r>
            <a:r>
              <a:rPr lang="en-GB" sz="5400" dirty="0"/>
              <a:t> is ____ times larger than </a:t>
            </a:r>
            <a:r>
              <a:rPr lang="en-GB" sz="5400" b="1" dirty="0"/>
              <a:t>0.42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BC25B5F-51C8-36BE-9C5F-6EB481E117C0}"/>
              </a:ext>
            </a:extLst>
          </p:cNvPr>
          <p:cNvSpPr/>
          <p:nvPr/>
        </p:nvSpPr>
        <p:spPr>
          <a:xfrm>
            <a:off x="5377138" y="2765116"/>
            <a:ext cx="14723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</a:t>
            </a:r>
            <a:endParaRPr lang="en-US" sz="72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A3DC94C-E982-1755-0E3C-7647AA76664E}"/>
              </a:ext>
            </a:extLst>
          </p:cNvPr>
          <p:cNvSpPr/>
          <p:nvPr/>
        </p:nvSpPr>
        <p:spPr>
          <a:xfrm>
            <a:off x="3399213" y="4879133"/>
            <a:ext cx="14723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</a:t>
            </a:r>
            <a:endParaRPr lang="en-US" sz="7200" b="1" cap="none" spc="0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B3DD7B4-9BEB-624F-2BDF-74FD8596D175}"/>
              </a:ext>
            </a:extLst>
          </p:cNvPr>
          <p:cNvSpPr/>
          <p:nvPr/>
        </p:nvSpPr>
        <p:spPr>
          <a:xfrm>
            <a:off x="1377052" y="819363"/>
            <a:ext cx="7722966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42  </a:t>
            </a:r>
            <a:r>
              <a:rPr lang="en-US" sz="48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100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= 0.42 </a:t>
            </a:r>
            <a:endParaRPr lang="en-US" sz="7200" b="1" cap="none" spc="0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F8409A-A1AB-777C-47FA-F05F8B0E90ED}"/>
              </a:ext>
            </a:extLst>
          </p:cNvPr>
          <p:cNvSpPr/>
          <p:nvPr/>
        </p:nvSpPr>
        <p:spPr>
          <a:xfrm>
            <a:off x="151959" y="4879133"/>
            <a:ext cx="88400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5400" dirty="0"/>
              <a:t>So, </a:t>
            </a:r>
            <a:r>
              <a:rPr lang="en-GB" sz="5400" b="1" dirty="0"/>
              <a:t>42 ÷ </a:t>
            </a:r>
            <a:r>
              <a:rPr lang="en-GB" sz="5400" dirty="0"/>
              <a:t> ____  equals </a:t>
            </a:r>
            <a:r>
              <a:rPr lang="en-GB" sz="5400" b="1" dirty="0"/>
              <a:t>0.42 </a:t>
            </a:r>
          </a:p>
        </p:txBody>
      </p:sp>
    </p:spTree>
    <p:extLst>
      <p:ext uri="{BB962C8B-B14F-4D97-AF65-F5344CB8AC3E}">
        <p14:creationId xmlns:p14="http://schemas.microsoft.com/office/powerpoint/2010/main" val="215155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2141486" y="1730556"/>
            <a:ext cx="43428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28  ÷    ?       = 2.8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3873457" y="1695815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2141486" y="2759883"/>
            <a:ext cx="42803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170  ÷    ?     = 1.7 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E649D3AD-9F53-B644-A85A-0D40C654CE1C}"/>
              </a:ext>
            </a:extLst>
          </p:cNvPr>
          <p:cNvSpPr txBox="1"/>
          <p:nvPr/>
        </p:nvSpPr>
        <p:spPr>
          <a:xfrm>
            <a:off x="2141486" y="3745114"/>
            <a:ext cx="44694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   ?     ÷  100  = 4.5 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E48D2626-CFAD-5D71-3975-CE1F6B4B1321}"/>
              </a:ext>
            </a:extLst>
          </p:cNvPr>
          <p:cNvSpPr txBox="1"/>
          <p:nvPr/>
        </p:nvSpPr>
        <p:spPr>
          <a:xfrm>
            <a:off x="2141486" y="5805374"/>
            <a:ext cx="441178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530 ÷    ?      = 5.3 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7FD58D13-3A3A-5FD3-6C74-66C19255D911}"/>
              </a:ext>
            </a:extLst>
          </p:cNvPr>
          <p:cNvSpPr txBox="1"/>
          <p:nvPr/>
        </p:nvSpPr>
        <p:spPr>
          <a:xfrm>
            <a:off x="2141486" y="4775244"/>
            <a:ext cx="5093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   ?      ÷  1000  = 0.22 </a:t>
            </a:r>
          </a:p>
        </p:txBody>
      </p:sp>
      <p:sp>
        <p:nvSpPr>
          <p:cNvPr id="506" name="Rectangle 505">
            <a:extLst>
              <a:ext uri="{FF2B5EF4-FFF2-40B4-BE49-F238E27FC236}">
                <a16:creationId xmlns:a16="http://schemas.microsoft.com/office/drawing/2014/main" id="{22D47FAB-4CE5-4696-3106-CB9679BE97A2}"/>
              </a:ext>
            </a:extLst>
          </p:cNvPr>
          <p:cNvSpPr/>
          <p:nvPr/>
        </p:nvSpPr>
        <p:spPr>
          <a:xfrm>
            <a:off x="4054944" y="2639774"/>
            <a:ext cx="1213555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100</a:t>
            </a:r>
          </a:p>
        </p:txBody>
      </p:sp>
      <p:sp>
        <p:nvSpPr>
          <p:cNvPr id="507" name="Rectangle 506">
            <a:extLst>
              <a:ext uri="{FF2B5EF4-FFF2-40B4-BE49-F238E27FC236}">
                <a16:creationId xmlns:a16="http://schemas.microsoft.com/office/drawing/2014/main" id="{C39C5BA7-4A83-0D64-F559-7D381FD71BD5}"/>
              </a:ext>
            </a:extLst>
          </p:cNvPr>
          <p:cNvSpPr/>
          <p:nvPr/>
        </p:nvSpPr>
        <p:spPr>
          <a:xfrm>
            <a:off x="2796308" y="3694236"/>
            <a:ext cx="1217108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450</a:t>
            </a:r>
          </a:p>
        </p:txBody>
      </p:sp>
      <p:sp>
        <p:nvSpPr>
          <p:cNvPr id="508" name="Rectangle 507">
            <a:extLst>
              <a:ext uri="{FF2B5EF4-FFF2-40B4-BE49-F238E27FC236}">
                <a16:creationId xmlns:a16="http://schemas.microsoft.com/office/drawing/2014/main" id="{8029174F-2A65-0BFB-9A5A-20322836F9BB}"/>
              </a:ext>
            </a:extLst>
          </p:cNvPr>
          <p:cNvSpPr/>
          <p:nvPr/>
        </p:nvSpPr>
        <p:spPr>
          <a:xfrm>
            <a:off x="2796308" y="4734232"/>
            <a:ext cx="1272392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220</a:t>
            </a:r>
          </a:p>
        </p:txBody>
      </p:sp>
      <p:sp>
        <p:nvSpPr>
          <p:cNvPr id="509" name="Rectangle 508">
            <a:extLst>
              <a:ext uri="{FF2B5EF4-FFF2-40B4-BE49-F238E27FC236}">
                <a16:creationId xmlns:a16="http://schemas.microsoft.com/office/drawing/2014/main" id="{7C4FAF62-FBC3-86CF-5592-272EF8B6122B}"/>
              </a:ext>
            </a:extLst>
          </p:cNvPr>
          <p:cNvSpPr/>
          <p:nvPr/>
        </p:nvSpPr>
        <p:spPr>
          <a:xfrm>
            <a:off x="4030486" y="5658508"/>
            <a:ext cx="126246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4029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506" grpId="0" animBg="1"/>
      <p:bldP spid="507" grpId="0" animBg="1"/>
      <p:bldP spid="508" grpId="0" animBg="1"/>
      <p:bldP spid="50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3695" y="2234891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1547668" y="1356866"/>
            <a:ext cx="8599223" cy="2020610"/>
            <a:chOff x="2551992" y="1350547"/>
            <a:chExt cx="8599223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588774" y="1350547"/>
              <a:ext cx="6353071" cy="1363156"/>
            </a:xfrm>
            <a:prstGeom prst="wedgeRoundRectCallout">
              <a:avLst>
                <a:gd name="adj1" fmla="val -71222"/>
                <a:gd name="adj2" fmla="val 4855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551992" y="1376407"/>
              <a:ext cx="8599223" cy="1239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÷ 100 = 0.6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Then </a:t>
              </a:r>
              <a:r>
                <a:rPr lang="en-US" sz="4000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= 60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2986139" y="4124638"/>
            <a:ext cx="464574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694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1424</TotalTime>
  <Words>160</Words>
  <Application>Microsoft Office PowerPoint</Application>
  <PresentationFormat>On-screen Show (4:3)</PresentationFormat>
  <Paragraphs>42</Paragraphs>
  <Slides>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77</cp:revision>
  <dcterms:created xsi:type="dcterms:W3CDTF">2013-01-27T09:14:16Z</dcterms:created>
  <dcterms:modified xsi:type="dcterms:W3CDTF">2026-03-26T16:25:48Z</dcterms:modified>
  <cp:category/>
</cp:coreProperties>
</file>