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327" r:id="rId5"/>
    <p:sldId id="326" r:id="rId6"/>
    <p:sldId id="27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8216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6059" y="2859358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75C59-4D8E-2479-FFAF-D836AF594D9F}"/>
              </a:ext>
            </a:extLst>
          </p:cNvPr>
          <p:cNvSpPr txBox="1"/>
          <p:nvPr/>
        </p:nvSpPr>
        <p:spPr>
          <a:xfrm>
            <a:off x="1752076" y="1032499"/>
            <a:ext cx="638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10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buttons</a:t>
            </a:r>
            <a:r>
              <a:rPr lang="en-US" sz="2800" dirty="0"/>
              <a:t> on one coat.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6 buttons</a:t>
            </a:r>
            <a:r>
              <a:rPr lang="en-US" sz="2800" dirty="0"/>
              <a:t> on another coat.</a:t>
            </a:r>
            <a:br>
              <a:rPr lang="en-US" sz="2800" dirty="0"/>
            </a:br>
            <a:r>
              <a:rPr lang="en-US" sz="2800" dirty="0"/>
              <a:t>How many buttons are there in total?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AE60D-9227-543C-64CC-8484F1D3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82526-18D4-C612-DCE7-A9832F79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7E506-9D91-1977-6FE5-C53034C5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F30A6-4599-578A-ED63-2765747FE75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5 books</a:t>
            </a:r>
            <a:r>
              <a:rPr lang="en-US" sz="2800" dirty="0"/>
              <a:t> on one shelf.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5 books</a:t>
            </a:r>
            <a:r>
              <a:rPr lang="en-US" sz="2800" dirty="0"/>
              <a:t> on another shelf.</a:t>
            </a:r>
            <a:br>
              <a:rPr lang="en-US" sz="2800" dirty="0"/>
            </a:br>
            <a:r>
              <a:rPr lang="en-US" sz="2800" dirty="0"/>
              <a:t>How many books are there in total?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8FFD77-0625-D805-0E4F-CD23AAE88E86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4620C1-5CD5-850E-9E23-5D43E264B97D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834822-87DB-5670-94C5-6B13CE257930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22B983-8F63-BED4-A118-FFF10F23226F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6BE0C7-04DB-F776-BA79-C60940B0CF80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3CC158-802D-86C7-D9F2-F85D3752A26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67F54214-FB99-04DE-621F-A0B6539C5B90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7763BD-1B88-72C3-7272-CDC77246068E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C2E543-3090-C627-DEED-5EA0A7F09DC3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253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CD3DB-D401-0994-E932-E9F20452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F3312B-4A7D-F02A-3284-4D52A7C3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FFCFB-B72C-272B-18F3-D44A707E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FFD45A-7CE4-C9D5-0383-1F8817B5744F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8 shells</a:t>
            </a:r>
            <a:r>
              <a:rPr lang="en-US" sz="2800" dirty="0"/>
              <a:t> on one rock.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8 shells</a:t>
            </a:r>
            <a:r>
              <a:rPr lang="en-US" sz="2800" dirty="0"/>
              <a:t> on another rock.</a:t>
            </a:r>
            <a:br>
              <a:rPr lang="en-US" sz="2800" dirty="0"/>
            </a:br>
            <a:r>
              <a:rPr lang="en-US" sz="2800" dirty="0"/>
              <a:t>How many shells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25505E-8721-A6F1-A4E9-E950CAD91125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E68A86-9699-4C86-EB67-E01584E6A667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FF628A-25E3-1F45-BB5D-1EC13474F183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9DF4CF3-9D36-7B02-52B7-8D3E152A8AE1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5B1BBD-9B41-06BF-8FF2-269D67095132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F44D97A-5CC0-548D-7387-922625940D50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823D3152-5EEB-830C-0D7B-0BB3C1F0A760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521667-7E37-AC6E-0EAE-F54BEF1E552D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4A378-0549-68F1-4B0A-857017F9BF31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746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7 ladybirds</a:t>
            </a:r>
            <a:r>
              <a:rPr lang="en-US" sz="3600" dirty="0"/>
              <a:t> on one leaf.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7 ladybirds</a:t>
            </a:r>
            <a:r>
              <a:rPr lang="en-US" sz="3600" dirty="0"/>
              <a:t> on another leaf.</a:t>
            </a:r>
            <a:br>
              <a:rPr lang="en-US" sz="3600" dirty="0"/>
            </a:br>
            <a:r>
              <a:rPr lang="en-US" sz="3600" dirty="0"/>
              <a:t>How many ladybirds are there altogether?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71405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in total?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</TotalTime>
  <Words>222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2026-03-01T09:45:26Z</dcterms:modified>
  <cp:category/>
</cp:coreProperties>
</file>