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42" r:id="rId3"/>
    <p:sldId id="268" r:id="rId4"/>
    <p:sldId id="330" r:id="rId5"/>
    <p:sldId id="328" r:id="rId6"/>
    <p:sldId id="277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98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831772" y="59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B6CA-C0C9-A8CF-6CC6-DD150921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3586" y="3193500"/>
            <a:ext cx="3948312" cy="304706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4034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4287F-E2F0-D694-E12A-2CBBFC9DF270}"/>
              </a:ext>
            </a:extLst>
          </p:cNvPr>
          <p:cNvSpPr txBox="1"/>
          <p:nvPr/>
        </p:nvSpPr>
        <p:spPr>
          <a:xfrm>
            <a:off x="1752076" y="1032499"/>
            <a:ext cx="6387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 Within 20 – Word Problems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14 hats</a:t>
            </a:r>
            <a:r>
              <a:rPr lang="en-US" sz="2800" dirty="0"/>
              <a:t> on one peg.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14 hats</a:t>
            </a:r>
            <a:r>
              <a:rPr lang="en-US" sz="2800" dirty="0"/>
              <a:t> on another peg.</a:t>
            </a:r>
            <a:br>
              <a:rPr lang="en-US" sz="2800" dirty="0"/>
            </a:br>
            <a:r>
              <a:rPr lang="en-US" sz="2800" dirty="0"/>
              <a:t>How many hats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09E1D-884C-F589-D349-9E33A469157B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B071885-DBCA-7214-1515-8854494C03E8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B78885-52FC-9057-3B9F-795856B997F2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48372A9-93C7-04EB-7418-51DDCDC800AD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196BCE-114F-8B0A-A9EC-0A7C99C8CCE2}"/>
                  </a:ext>
                </a:extLst>
              </p:cNvPr>
              <p:cNvSpPr/>
              <p:nvPr/>
            </p:nvSpPr>
            <p:spPr>
              <a:xfrm>
                <a:off x="2980393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EF86C8-4981-2165-7FC4-A450AD7EA089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AB0815-1D69-5AFC-B386-BD61FE6E3DA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408CDE-E60C-6C66-728D-B43006578BB2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1EF5DD-10E3-474F-6722-356DF9545CA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0B77F-D82E-CC20-E1B2-7A7E778E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05C78-B7D8-6984-1DCD-01CF1AFF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009C5-4EC3-805D-ED60-A5EAF20B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DAB35-C533-9F2D-542A-DCAB2CDE6B98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17 books</a:t>
            </a:r>
            <a:r>
              <a:rPr lang="en-US" sz="2800" dirty="0"/>
              <a:t> on one shelf.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17 books</a:t>
            </a:r>
            <a:r>
              <a:rPr lang="en-US" sz="2800" dirty="0"/>
              <a:t> on another shelf.</a:t>
            </a:r>
            <a:br>
              <a:rPr lang="en-US" sz="2800" dirty="0"/>
            </a:br>
            <a:r>
              <a:rPr lang="en-US" sz="2800" dirty="0"/>
              <a:t>How many books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E8952-CAC3-B7CD-A2AB-F017B2938D88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FDBFA5-7B82-25CE-A14B-7EBFC50EE5DC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75D6A9-8063-3F9B-5EE2-4263686E9256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9F644E9-99CB-1BAB-D33B-0C3CFBEFC1AC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D0FA24-723F-563C-ACB0-68C436F727B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272422-E5BD-E4F1-6BC6-220EF9A4A42B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17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0DA29A55-3F4E-8487-9198-1333E054031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DB974-BE27-4462-95ED-06214964CF20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FB86C-D96B-6864-A0D3-90913436C0D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9078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921EE-490E-B683-34D5-44913AC9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9203F-FAD6-F4EB-B1E9-847A6268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1320A-592A-2E9B-45BD-4A5D5980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A301-83C8-7062-461B-445FECA999D5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16 shells</a:t>
            </a:r>
            <a:r>
              <a:rPr lang="en-US" sz="2800" dirty="0"/>
              <a:t> on one beach.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16 shells</a:t>
            </a:r>
            <a:r>
              <a:rPr lang="en-US" sz="2800" dirty="0"/>
              <a:t> on another beach.</a:t>
            </a:r>
            <a:br>
              <a:rPr lang="en-US" sz="2800" dirty="0"/>
            </a:br>
            <a:r>
              <a:rPr lang="en-US" sz="2800" dirty="0"/>
              <a:t>How many shells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39F367-F19F-8F14-2424-F25831D5C5E7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4918231-EB30-D191-7755-0A48DA437395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A06F-517A-432C-CB98-948C104AA01A}"/>
                </a:ext>
              </a:extLst>
            </p:cNvPr>
            <p:cNvGrpSpPr/>
            <p:nvPr/>
          </p:nvGrpSpPr>
          <p:grpSpPr>
            <a:xfrm>
              <a:off x="2576052" y="5597009"/>
              <a:ext cx="3769449" cy="992581"/>
              <a:chOff x="2576052" y="5597009"/>
              <a:chExt cx="3769449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57915E4-1D0D-AE04-2132-2C7CC32CF894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A89B84-54E2-BB68-849C-DD66858626E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885AA0-C6C1-78FB-3FE0-6D925CAE7AC3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272055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9C26CE0D-695A-0446-45F4-78691359C313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C3E55-DB83-A18A-FDA7-BA861C7F1481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121AD-8953-2226-4B7F-2425031DBB5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3205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19 cars</a:t>
            </a:r>
            <a:r>
              <a:rPr lang="en-US" sz="3600" dirty="0"/>
              <a:t> in one car park.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19 cars</a:t>
            </a:r>
            <a:r>
              <a:rPr lang="en-US" sz="3600" dirty="0"/>
              <a:t> in another car park.</a:t>
            </a:r>
            <a:br>
              <a:rPr lang="en-US" sz="3600" dirty="0"/>
            </a:br>
            <a:r>
              <a:rPr lang="en-US" sz="3600" dirty="0"/>
              <a:t>How many cars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631800" cy="992581"/>
                <a:chOff x="2576052" y="5597009"/>
                <a:chExt cx="3631800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006823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594EB-0B25-FB88-ED97-19B8C7C1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7A996D-4C1D-E8E3-F199-FA622D41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B0A72-EB24-65ED-7E16-7BEE668C3EE9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3BE54E2-E4CC-1C73-67E2-6B2C7036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2143C19-C626-71CA-816D-F7E0EC5B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9985B-925C-6648-4F49-DFC0C1E38C1B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18 ducks</a:t>
            </a:r>
            <a:r>
              <a:rPr lang="en-US" sz="3600" dirty="0"/>
              <a:t> in one pond.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18 ducks</a:t>
            </a:r>
            <a:r>
              <a:rPr lang="en-US" sz="3600" dirty="0"/>
              <a:t> in another pond.</a:t>
            </a:r>
            <a:br>
              <a:rPr lang="en-US" sz="3600" dirty="0"/>
            </a:br>
            <a:r>
              <a:rPr lang="en-US" sz="3600" dirty="0"/>
              <a:t>How many ducks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3773B-FB22-4343-F611-4F87B0A798E3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95878D-38AA-51E1-3CA1-388109B2C11B}"/>
                </a:ext>
              </a:extLst>
            </p:cNvPr>
            <p:cNvGrpSpPr/>
            <p:nvPr/>
          </p:nvGrpSpPr>
          <p:grpSpPr>
            <a:xfrm>
              <a:off x="2852577" y="5572054"/>
              <a:ext cx="3991896" cy="992579"/>
              <a:chOff x="2576052" y="5597011"/>
              <a:chExt cx="3991896" cy="99257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FE35C68-DE66-37B9-79D4-5AFFAD343E65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65684F-B822-6AD7-2236-171745EC0153}"/>
                  </a:ext>
                </a:extLst>
              </p:cNvPr>
              <p:cNvGrpSpPr/>
              <p:nvPr/>
            </p:nvGrpSpPr>
            <p:grpSpPr>
              <a:xfrm>
                <a:off x="2576052" y="5597011"/>
                <a:ext cx="3556212" cy="992579"/>
                <a:chOff x="2576052" y="5597011"/>
                <a:chExt cx="3556212" cy="992579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473FC4D-558B-F557-0640-C4895F03DBC1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6D82E13-E8D2-4A9B-5EF9-51D9771E936A}"/>
                    </a:ext>
                  </a:extLst>
                </p:cNvPr>
                <p:cNvSpPr/>
                <p:nvPr/>
              </p:nvSpPr>
              <p:spPr>
                <a:xfrm>
                  <a:off x="2950302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18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C9E6318-3EFD-9ADB-1491-83F81339A5C5}"/>
                    </a:ext>
                  </a:extLst>
                </p:cNvPr>
                <p:cNvSpPr/>
                <p:nvPr/>
              </p:nvSpPr>
              <p:spPr>
                <a:xfrm>
                  <a:off x="4997858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18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E7CEF4C-580F-54E6-485B-2103E78731DF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42A64-8BF8-3464-A191-0356DAEB931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6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</TotalTime>
  <Words>217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2026-03-05T11:56:39Z</dcterms:modified>
  <cp:category/>
</cp:coreProperties>
</file>