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2" r:id="rId3"/>
    <p:sldId id="293" r:id="rId4"/>
    <p:sldId id="287" r:id="rId5"/>
    <p:sldId id="29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9C2ED-4830-4DBE-91C9-F8A6AC2E50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4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637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0F0381EC-BD1D-A54B-48D5-F7B1E04D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51" y="2826448"/>
            <a:ext cx="3271518" cy="350351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1772" y="63794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F4DA2A2-F3CB-FFD2-32C9-241897D195A0}"/>
              </a:ext>
            </a:extLst>
          </p:cNvPr>
          <p:cNvSpPr txBox="1"/>
          <p:nvPr/>
        </p:nvSpPr>
        <p:spPr>
          <a:xfrm>
            <a:off x="2088299" y="964708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5400" dirty="0" err="1"/>
              <a:t>Recap</a:t>
            </a:r>
            <a:r>
              <a:rPr lang="fr-FR" sz="5400"/>
              <a:t>: x 8 Division tables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41F327-82DB-45DA-BB67-0C51A2454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1" y="1157494"/>
            <a:ext cx="9144000" cy="609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5116D8-FBB3-4A41-084E-51D5B6DA7807}"/>
              </a:ext>
            </a:extLst>
          </p:cNvPr>
          <p:cNvSpPr/>
          <p:nvPr/>
        </p:nvSpPr>
        <p:spPr>
          <a:xfrm>
            <a:off x="1342089" y="5404967"/>
            <a:ext cx="6599917" cy="144655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AF363F-FA42-19F5-C2A2-B92F15B7AF13}"/>
              </a:ext>
            </a:extLst>
          </p:cNvPr>
          <p:cNvGrpSpPr/>
          <p:nvPr/>
        </p:nvGrpSpPr>
        <p:grpSpPr>
          <a:xfrm>
            <a:off x="1844969" y="3952565"/>
            <a:ext cx="5347682" cy="727561"/>
            <a:chOff x="1844969" y="3952565"/>
            <a:chExt cx="5347682" cy="72756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8549AC-0C6A-B60E-1C0F-842A53A69690}"/>
                </a:ext>
              </a:extLst>
            </p:cNvPr>
            <p:cNvSpPr/>
            <p:nvPr/>
          </p:nvSpPr>
          <p:spPr>
            <a:xfrm>
              <a:off x="184496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B1BC3D-4F00-C5F8-7C4D-9DD491B18A13}"/>
                </a:ext>
              </a:extLst>
            </p:cNvPr>
            <p:cNvSpPr/>
            <p:nvPr/>
          </p:nvSpPr>
          <p:spPr>
            <a:xfrm>
              <a:off x="335433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05A9E9-EE91-B6A8-0E9D-B34DF64E3609}"/>
                </a:ext>
              </a:extLst>
            </p:cNvPr>
            <p:cNvSpPr/>
            <p:nvPr/>
          </p:nvSpPr>
          <p:spPr>
            <a:xfrm>
              <a:off x="486370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93CB7E-0454-7EA6-9993-C9601FC46FEA}"/>
                </a:ext>
              </a:extLst>
            </p:cNvPr>
            <p:cNvSpPr/>
            <p:nvPr/>
          </p:nvSpPr>
          <p:spPr>
            <a:xfrm>
              <a:off x="6373078" y="3952565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75AA2-B270-6D3F-D3B8-C24CB77E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75A3A70-3606-433E-B64F-F0F56FF7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CBB0A4-B2DC-3CFC-C7EC-5A902D43CF68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34DE26-8FA4-9330-9102-6AED7981E920}"/>
              </a:ext>
            </a:extLst>
          </p:cNvPr>
          <p:cNvGrpSpPr/>
          <p:nvPr/>
        </p:nvGrpSpPr>
        <p:grpSpPr>
          <a:xfrm>
            <a:off x="255641" y="1316385"/>
            <a:ext cx="9144000" cy="6096000"/>
            <a:chOff x="2670019" y="1312283"/>
            <a:chExt cx="9144000" cy="609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B53C24-FF17-1D47-BEB2-810DBA26B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0019" y="1312283"/>
              <a:ext cx="9144000" cy="6096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5DAAA9-FEDE-8933-C105-BB66356CCEA5}"/>
                </a:ext>
              </a:extLst>
            </p:cNvPr>
            <p:cNvSpPr/>
            <p:nvPr/>
          </p:nvSpPr>
          <p:spPr>
            <a:xfrm>
              <a:off x="9927147" y="3170307"/>
              <a:ext cx="1403276" cy="1446550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GB" sz="4400" dirty="0"/>
            </a:p>
            <a:p>
              <a:pPr algn="ctr"/>
              <a:endParaRPr lang="en-GB" sz="44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74E1D9D-1831-698B-48A9-169736A2AB52}"/>
              </a:ext>
            </a:extLst>
          </p:cNvPr>
          <p:cNvSpPr/>
          <p:nvPr/>
        </p:nvSpPr>
        <p:spPr>
          <a:xfrm>
            <a:off x="3443714" y="2880462"/>
            <a:ext cx="220225" cy="70111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8B9A6A-2925-E73C-D26A-11EB79FD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569" t="32793" r="8173" b="46543"/>
          <a:stretch>
            <a:fillRect/>
          </a:stretch>
        </p:blipFill>
        <p:spPr>
          <a:xfrm>
            <a:off x="7515856" y="3326842"/>
            <a:ext cx="1120877" cy="125966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4F65D-1193-DC0B-5538-1EC30A392168}"/>
              </a:ext>
            </a:extLst>
          </p:cNvPr>
          <p:cNvGrpSpPr/>
          <p:nvPr/>
        </p:nvGrpSpPr>
        <p:grpSpPr>
          <a:xfrm>
            <a:off x="847778" y="3878623"/>
            <a:ext cx="7484564" cy="707886"/>
            <a:chOff x="847778" y="3878623"/>
            <a:chExt cx="7484564" cy="707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FE6ABC-932D-4350-9DEF-343FE7B49C22}"/>
                </a:ext>
              </a:extLst>
            </p:cNvPr>
            <p:cNvSpPr/>
            <p:nvPr/>
          </p:nvSpPr>
          <p:spPr>
            <a:xfrm>
              <a:off x="847778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DD9F81-CDFD-6644-27B7-9D0900F3D416}"/>
                </a:ext>
              </a:extLst>
            </p:cNvPr>
            <p:cNvSpPr/>
            <p:nvPr/>
          </p:nvSpPr>
          <p:spPr>
            <a:xfrm>
              <a:off x="1799920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AC2D3D-3DE2-772A-F7B4-0AEF91014BED}"/>
                </a:ext>
              </a:extLst>
            </p:cNvPr>
            <p:cNvSpPr/>
            <p:nvPr/>
          </p:nvSpPr>
          <p:spPr>
            <a:xfrm>
              <a:off x="2752062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F65829-B2C5-A171-0F7A-F8A9C15D45D2}"/>
                </a:ext>
              </a:extLst>
            </p:cNvPr>
            <p:cNvSpPr/>
            <p:nvPr/>
          </p:nvSpPr>
          <p:spPr>
            <a:xfrm>
              <a:off x="3704204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C8C2F1-5007-BF46-8473-F071CA3667A9}"/>
                </a:ext>
              </a:extLst>
            </p:cNvPr>
            <p:cNvSpPr/>
            <p:nvPr/>
          </p:nvSpPr>
          <p:spPr>
            <a:xfrm>
              <a:off x="4656346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5534BF-C816-23E7-839D-D14FF9EFD58A}"/>
                </a:ext>
              </a:extLst>
            </p:cNvPr>
            <p:cNvSpPr/>
            <p:nvPr/>
          </p:nvSpPr>
          <p:spPr>
            <a:xfrm>
              <a:off x="5608488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D9A799-09AD-2C55-99AE-C83D6A0C26F8}"/>
                </a:ext>
              </a:extLst>
            </p:cNvPr>
            <p:cNvSpPr/>
            <p:nvPr/>
          </p:nvSpPr>
          <p:spPr>
            <a:xfrm>
              <a:off x="6560630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80E3E6-1B00-0D9E-AEC7-67CB9472849D}"/>
                </a:ext>
              </a:extLst>
            </p:cNvPr>
            <p:cNvSpPr/>
            <p:nvPr/>
          </p:nvSpPr>
          <p:spPr>
            <a:xfrm>
              <a:off x="7512769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985FB5C-DE06-7881-66BE-877810564936}"/>
              </a:ext>
            </a:extLst>
          </p:cNvPr>
          <p:cNvSpPr txBox="1"/>
          <p:nvPr/>
        </p:nvSpPr>
        <p:spPr>
          <a:xfrm>
            <a:off x="388374" y="1343867"/>
            <a:ext cx="8367251" cy="1754326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8 baskets</a:t>
            </a:r>
            <a:r>
              <a:rPr lang="en-US" sz="3600" dirty="0"/>
              <a:t>. </a:t>
            </a:r>
          </a:p>
          <a:p>
            <a:pPr algn="ctr"/>
            <a:r>
              <a:rPr lang="en-US" sz="3600" dirty="0"/>
              <a:t>Each basket has the </a:t>
            </a:r>
            <a:r>
              <a:rPr lang="en-US" sz="3600" b="1" dirty="0"/>
              <a:t>same number </a:t>
            </a:r>
            <a:r>
              <a:rPr lang="en-US" sz="3600" dirty="0"/>
              <a:t>of oranges. </a:t>
            </a:r>
            <a:r>
              <a:rPr lang="en-US" sz="3600" b="1" dirty="0"/>
              <a:t>Altogether, </a:t>
            </a:r>
            <a:r>
              <a:rPr lang="en-US" sz="3600" dirty="0"/>
              <a:t>there are </a:t>
            </a:r>
            <a:r>
              <a:rPr lang="en-US" sz="3600" b="1" dirty="0"/>
              <a:t>64 oranges. </a:t>
            </a:r>
            <a:endParaRPr lang="en-GB" sz="3600" b="1" dirty="0"/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019A6D-85D7-7674-8F12-A8947E85C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7AFF16E-13BB-F001-BB5D-4BE3B70AC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F7A9D6-2378-B9C9-DA3F-3042257AFD58}"/>
              </a:ext>
            </a:extLst>
          </p:cNvPr>
          <p:cNvSpPr txBox="1"/>
          <p:nvPr/>
        </p:nvSpPr>
        <p:spPr>
          <a:xfrm>
            <a:off x="1326977" y="4763068"/>
            <a:ext cx="7097951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How many oranges are in each basket?</a:t>
            </a:r>
            <a:endParaRPr lang="en-GB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F6D323-B6CD-A870-79B2-F6F96104E4EF}"/>
              </a:ext>
            </a:extLst>
          </p:cNvPr>
          <p:cNvSpPr txBox="1"/>
          <p:nvPr/>
        </p:nvSpPr>
        <p:spPr>
          <a:xfrm>
            <a:off x="3300432" y="5275725"/>
            <a:ext cx="2717842" cy="830997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sz="4800" dirty="0"/>
              <a:t> x </a:t>
            </a:r>
            <a:r>
              <a:rPr lang="en-US" sz="4800" b="1" dirty="0"/>
              <a:t>?</a:t>
            </a:r>
            <a:r>
              <a:rPr lang="en-US" sz="4800" dirty="0"/>
              <a:t> =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64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F27BB8-714F-13B1-C76A-5C0B1BCCB577}"/>
              </a:ext>
            </a:extLst>
          </p:cNvPr>
          <p:cNvSpPr/>
          <p:nvPr/>
        </p:nvSpPr>
        <p:spPr>
          <a:xfrm>
            <a:off x="516804" y="5310622"/>
            <a:ext cx="7712119" cy="144655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188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408903" y="1356866"/>
            <a:ext cx="7275871" cy="1432675"/>
            <a:chOff x="2998838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98838" y="1490627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11 = 8 x 10 + 10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15149" y="3651372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  <a:r>
              <a:rPr lang="en-GB" sz="4400" b="1" dirty="0"/>
              <a:t>What mistake did Novice make?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</TotalTime>
  <Words>172</Words>
  <Application>Microsoft Office PowerPoint</Application>
  <PresentationFormat>On-screen Show (4:3)</PresentationFormat>
  <Paragraphs>67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62</cp:revision>
  <dcterms:created xsi:type="dcterms:W3CDTF">2013-01-27T09:14:16Z</dcterms:created>
  <dcterms:modified xsi:type="dcterms:W3CDTF">2026-03-18T10:17:25Z</dcterms:modified>
  <cp:category/>
</cp:coreProperties>
</file>