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03" r:id="rId3"/>
    <p:sldId id="293" r:id="rId4"/>
    <p:sldId id="297" r:id="rId5"/>
    <p:sldId id="30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2758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20" y="2694039"/>
            <a:ext cx="4101448" cy="4330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974F5-D301-7F77-88AF-51556F603FE0}"/>
              </a:ext>
            </a:extLst>
          </p:cNvPr>
          <p:cNvSpPr txBox="1"/>
          <p:nvPr/>
        </p:nvSpPr>
        <p:spPr>
          <a:xfrm>
            <a:off x="1012722" y="895741"/>
            <a:ext cx="7924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10, 100 &amp; 1000 </a:t>
            </a:r>
          </a:p>
          <a:p>
            <a:pPr algn="ctr"/>
            <a:r>
              <a:rPr lang="en-GB" sz="5400" dirty="0"/>
              <a:t>(missing numbers)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57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5.7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57</a:t>
            </a:r>
            <a:r>
              <a:rPr lang="en-GB" sz="5400" dirty="0"/>
              <a:t> is ____ times larger than </a:t>
            </a:r>
            <a:r>
              <a:rPr lang="en-GB" sz="5400" b="1" dirty="0"/>
              <a:t>5.7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569269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57</a:t>
            </a:r>
            <a:r>
              <a:rPr lang="en-GB" sz="5400" dirty="0"/>
              <a:t> ÷ ____ equals </a:t>
            </a:r>
            <a:r>
              <a:rPr lang="en-GB" sz="5400" b="1" dirty="0"/>
              <a:t>5.7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308171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3707424" y="4773525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2059595" y="938597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57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5.7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3C52E-CD99-EDBA-70FF-4D2BCE0D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BA4A1BF-4D7F-FCCC-1C0B-55647170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AD9FB4-B909-09F9-4880-DE9429DA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7BD8E-E202-4E24-F05A-1D5F235A5F37}"/>
              </a:ext>
            </a:extLst>
          </p:cNvPr>
          <p:cNvSpPr/>
          <p:nvPr/>
        </p:nvSpPr>
        <p:spPr>
          <a:xfrm>
            <a:off x="1680750" y="659840"/>
            <a:ext cx="70394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240 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 = 2.4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B7A2E-5B2A-9933-BFBC-66399BC13249}"/>
              </a:ext>
            </a:extLst>
          </p:cNvPr>
          <p:cNvSpPr/>
          <p:nvPr/>
        </p:nvSpPr>
        <p:spPr>
          <a:xfrm>
            <a:off x="-294444" y="2551837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that </a:t>
            </a:r>
            <a:r>
              <a:rPr lang="en-GB" sz="5400" b="1" dirty="0"/>
              <a:t>240</a:t>
            </a:r>
            <a:r>
              <a:rPr lang="en-GB" sz="5400" dirty="0"/>
              <a:t> is ______ </a:t>
            </a:r>
          </a:p>
          <a:p>
            <a:pPr algn="ctr"/>
            <a:r>
              <a:rPr lang="en-GB" sz="5400" dirty="0"/>
              <a:t>times larger than </a:t>
            </a:r>
            <a:r>
              <a:rPr lang="en-GB" sz="5400" b="1" dirty="0"/>
              <a:t>2.4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2AD15-F9F9-DFE2-0427-844ECE5753BE}"/>
              </a:ext>
            </a:extLst>
          </p:cNvPr>
          <p:cNvSpPr/>
          <p:nvPr/>
        </p:nvSpPr>
        <p:spPr>
          <a:xfrm>
            <a:off x="36053" y="4766169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240 ÷ </a:t>
            </a:r>
            <a:r>
              <a:rPr lang="en-GB" sz="5400" dirty="0"/>
              <a:t> ____  equals </a:t>
            </a:r>
            <a:r>
              <a:rPr lang="en-GB" sz="5400" b="1" dirty="0"/>
              <a:t>2.4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9ECF-5150-E62D-181B-C3F79BDBF17C}"/>
              </a:ext>
            </a:extLst>
          </p:cNvPr>
          <p:cNvSpPr/>
          <p:nvPr/>
        </p:nvSpPr>
        <p:spPr>
          <a:xfrm>
            <a:off x="5828918" y="2512138"/>
            <a:ext cx="189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31616-37B4-D04F-D1CF-B2EF4DC247C4}"/>
              </a:ext>
            </a:extLst>
          </p:cNvPr>
          <p:cNvSpPr/>
          <p:nvPr/>
        </p:nvSpPr>
        <p:spPr>
          <a:xfrm>
            <a:off x="3378317" y="4688789"/>
            <a:ext cx="1886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F0AA2-3154-1E97-CFE7-6BBAF096BF7F}"/>
              </a:ext>
            </a:extLst>
          </p:cNvPr>
          <p:cNvSpPr/>
          <p:nvPr/>
        </p:nvSpPr>
        <p:spPr>
          <a:xfrm>
            <a:off x="1339014" y="784216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240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2.4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÷    ?     = 2.8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883286" y="166744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36  ÷    ?     = 0.36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  ?     ÷  100  = 1.4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9900 ÷    ?      = 9.9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459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 ?     ÷  100  = 7.8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991796" y="2662065"/>
            <a:ext cx="103657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96309" y="3680278"/>
            <a:ext cx="12171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96309" y="4702428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780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268962" y="5675032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5AB2D6-7851-EE52-7693-82678456BE2B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129A933-748A-9891-CA31-8EBCF7AD226A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C2E6E-76B6-284A-12E9-C7F2022357F0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÷ 10 ÷ 10 = 0.5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0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142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2026-03-26T16:26:38Z</dcterms:modified>
  <cp:category/>
</cp:coreProperties>
</file>