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9" r:id="rId3"/>
    <p:sldId id="300" r:id="rId4"/>
    <p:sldId id="294" r:id="rId5"/>
    <p:sldId id="295" r:id="rId6"/>
    <p:sldId id="29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A5C6D-D56C-995B-8125-2B6292B4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149A8-02DD-96B8-7C90-A2AC507B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44D72-F1EC-0834-AFDD-BCD943D92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9C228-4689-7118-0643-C4BBD3B50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9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4295611" y="1101213"/>
            <a:ext cx="1989791" cy="1651819"/>
            <a:chOff x="4295611" y="1101213"/>
            <a:chExt cx="1989791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985274" y="1571767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4295611" y="2753032"/>
            <a:ext cx="2004339" cy="1651819"/>
            <a:chOff x="4295611" y="2753032"/>
            <a:chExt cx="2004339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999822" y="3223586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4295611" y="4404851"/>
            <a:ext cx="1989791" cy="1651819"/>
            <a:chOff x="4295611" y="4404851"/>
            <a:chExt cx="1989791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985274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55263-C611-B259-8D21-A2013DA63E5B}"/>
              </a:ext>
            </a:extLst>
          </p:cNvPr>
          <p:cNvSpPr/>
          <p:nvPr/>
        </p:nvSpPr>
        <p:spPr>
          <a:xfrm>
            <a:off x="5927604" y="2885921"/>
            <a:ext cx="36453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What is the </a:t>
            </a:r>
          </a:p>
          <a:p>
            <a:pPr algn="ctr"/>
            <a:r>
              <a:rPr lang="en-GB" sz="28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35" y="18490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318254" y="5228110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328492" y="3745903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306672" y="2256421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92124" y="752391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C8021-179D-A9FE-98D3-CAA2599EDC46}"/>
              </a:ext>
            </a:extLst>
          </p:cNvPr>
          <p:cNvGrpSpPr/>
          <p:nvPr/>
        </p:nvGrpSpPr>
        <p:grpSpPr>
          <a:xfrm>
            <a:off x="5057512" y="1426478"/>
            <a:ext cx="1317192" cy="4079652"/>
            <a:chOff x="5058595" y="1364741"/>
            <a:chExt cx="1317192" cy="40796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07D6C59-B5E2-71CE-D658-53FAA6DA4D2F}"/>
                </a:ext>
              </a:extLst>
            </p:cNvPr>
            <p:cNvSpPr/>
            <p:nvPr/>
          </p:nvSpPr>
          <p:spPr>
            <a:xfrm>
              <a:off x="5075659" y="1364741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9E68A2-45DF-4997-3E63-E8E6BBED22E9}"/>
                </a:ext>
              </a:extLst>
            </p:cNvPr>
            <p:cNvSpPr/>
            <p:nvPr/>
          </p:nvSpPr>
          <p:spPr>
            <a:xfrm>
              <a:off x="5075659" y="3041729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AABD73-B8C4-83CC-B3FC-7A70D9F7F68F}"/>
                </a:ext>
              </a:extLst>
            </p:cNvPr>
            <p:cNvSpPr/>
            <p:nvPr/>
          </p:nvSpPr>
          <p:spPr>
            <a:xfrm>
              <a:off x="5058595" y="4736507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228-5A4C-1667-02E8-CD17A11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B609322-BED7-F4A4-D191-7FCA647A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4B7089-62EB-F92A-DEA0-231EB271061F}"/>
              </a:ext>
            </a:extLst>
          </p:cNvPr>
          <p:cNvGrpSpPr/>
          <p:nvPr/>
        </p:nvGrpSpPr>
        <p:grpSpPr>
          <a:xfrm>
            <a:off x="6184924" y="3068239"/>
            <a:ext cx="2327705" cy="1651819"/>
            <a:chOff x="4295611" y="1101213"/>
            <a:chExt cx="232770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3220AC22-7B22-D380-1B24-04C1F76D60E4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23A0CF-F430-B8E3-3893-65B85CD0084F}"/>
                </a:ext>
              </a:extLst>
            </p:cNvPr>
            <p:cNvSpPr/>
            <p:nvPr/>
          </p:nvSpPr>
          <p:spPr>
            <a:xfrm>
              <a:off x="4985274" y="1571767"/>
              <a:ext cx="16380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2C1636C-A65D-C4A7-62DA-E454A1547F13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CAC942-23A2-6955-A0DD-E2595EBCD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0FD2542E-2D35-E357-F256-37034D48A789}"/>
              </a:ext>
            </a:extLst>
          </p:cNvPr>
          <p:cNvGrpSpPr/>
          <p:nvPr/>
        </p:nvGrpSpPr>
        <p:grpSpPr>
          <a:xfrm>
            <a:off x="2025404" y="4073416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BA5F35-11C4-3101-888C-2CC5433F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58AA89E0-F6A5-C4F9-4935-B2BA0671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2A7158C-351A-C855-24A1-A9084FB5D50E}"/>
              </a:ext>
            </a:extLst>
          </p:cNvPr>
          <p:cNvGrpSpPr/>
          <p:nvPr/>
        </p:nvGrpSpPr>
        <p:grpSpPr>
          <a:xfrm>
            <a:off x="2013822" y="2555462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4208ECA4-465D-F91B-7FA7-A2C6C08A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A5FC30BB-C9D0-4326-361A-946D5577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0BDBA8-9DD3-74DD-D3DB-AC9D5ED1F2EE}"/>
              </a:ext>
            </a:extLst>
          </p:cNvPr>
          <p:cNvSpPr/>
          <p:nvPr/>
        </p:nvSpPr>
        <p:spPr>
          <a:xfrm>
            <a:off x="7043544" y="3560564"/>
            <a:ext cx="130012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420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4200</a:t>
            </a:r>
            <a:r>
              <a:rPr lang="en-GB" sz="5400" dirty="0"/>
              <a:t> is ____ times larger than </a:t>
            </a:r>
            <a:r>
              <a:rPr lang="en-GB" sz="5400" b="1" dirty="0"/>
              <a:t>420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4200</a:t>
            </a:r>
            <a:r>
              <a:rPr lang="en-GB" sz="5400" dirty="0"/>
              <a:t> ÷ ____ equals </a:t>
            </a:r>
            <a:r>
              <a:rPr lang="en-GB" sz="5400" b="1" dirty="0"/>
              <a:t>420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755329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4077534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2050931" y="888543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420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C250A-5291-1A9C-3C89-6DB38807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DA0DF1-1BC2-D8CC-D162-7FCE70D5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91C189-51E9-25BA-DFC1-6D3CA969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0736FF-8B96-2F53-DE07-CA165323CEC1}"/>
              </a:ext>
            </a:extLst>
          </p:cNvPr>
          <p:cNvSpPr/>
          <p:nvPr/>
        </p:nvSpPr>
        <p:spPr>
          <a:xfrm>
            <a:off x="1735269" y="925898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2700  ÷  ? = 27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EF422-1811-2A96-ED54-98D1AFD1F113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2700</a:t>
            </a:r>
            <a:r>
              <a:rPr lang="en-GB" sz="5400" dirty="0"/>
              <a:t> is ____ times larger than </a:t>
            </a:r>
            <a:r>
              <a:rPr lang="en-GB" sz="5400" b="1" dirty="0"/>
              <a:t>27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25B5F-51C8-36BE-9C5F-6EB481E117C0}"/>
              </a:ext>
            </a:extLst>
          </p:cNvPr>
          <p:cNvSpPr/>
          <p:nvPr/>
        </p:nvSpPr>
        <p:spPr>
          <a:xfrm>
            <a:off x="5809758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C94C-E982-1755-0E3C-7647AA76664E}"/>
              </a:ext>
            </a:extLst>
          </p:cNvPr>
          <p:cNvSpPr/>
          <p:nvPr/>
        </p:nvSpPr>
        <p:spPr>
          <a:xfrm>
            <a:off x="3782671" y="4879133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DD7B4-9BEB-624F-2BDF-74FD8596D175}"/>
              </a:ext>
            </a:extLst>
          </p:cNvPr>
          <p:cNvSpPr/>
          <p:nvPr/>
        </p:nvSpPr>
        <p:spPr>
          <a:xfrm>
            <a:off x="1396716" y="876010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8409A-A1AB-777C-47FA-F05F8B0E90ED}"/>
              </a:ext>
            </a:extLst>
          </p:cNvPr>
          <p:cNvSpPr/>
          <p:nvPr/>
        </p:nvSpPr>
        <p:spPr>
          <a:xfrm>
            <a:off x="-43983" y="4879133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2700 ÷ </a:t>
            </a:r>
            <a:r>
              <a:rPr lang="en-GB" sz="5400" dirty="0"/>
              <a:t> ____  equals </a:t>
            </a:r>
            <a:r>
              <a:rPr lang="en-GB" sz="5400" b="1" dirty="0"/>
              <a:t>27 </a:t>
            </a:r>
          </a:p>
        </p:txBody>
      </p:sp>
    </p:spTree>
    <p:extLst>
      <p:ext uri="{BB962C8B-B14F-4D97-AF65-F5344CB8AC3E}">
        <p14:creationId xmlns:p14="http://schemas.microsoft.com/office/powerpoint/2010/main" val="2151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750  ÷    ?       = 75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283590" y="169581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4427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1900  ÷    ?     = 19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 ?     ÷  100  = 23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99000 ÷    ?      = 990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46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?      ÷    10  = 410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283590" y="2630344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96308" y="3694236"/>
            <a:ext cx="12171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2300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96308" y="4734232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4100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526113" y="5675032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</TotalTime>
  <Words>142</Words>
  <Application>Microsoft Office PowerPoint</Application>
  <PresentationFormat>On-screen Show (4:3)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2026-03-24T09:44:55Z</dcterms:modified>
  <cp:category/>
</cp:coreProperties>
</file>