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4" r:id="rId3"/>
    <p:sldId id="295" r:id="rId4"/>
    <p:sldId id="296" r:id="rId5"/>
    <p:sldId id="304" r:id="rId6"/>
    <p:sldId id="291" r:id="rId7"/>
    <p:sldId id="28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8DB4C-354F-7297-1876-113A0C70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51D13-C040-DA88-9D6B-A959AB5CD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5B6B9-434C-C632-C297-517D1D539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FD4D-D37F-12B7-222C-D1D6C962B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633E4D-957C-E40C-897B-49881F740C47}"/>
              </a:ext>
            </a:extLst>
          </p:cNvPr>
          <p:cNvSpPr/>
          <p:nvPr/>
        </p:nvSpPr>
        <p:spPr>
          <a:xfrm>
            <a:off x="1656124" y="12503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Complete the sequence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22F18A-BD91-6647-D49B-A0E4C246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956" y="1504302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950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BDF11-5762-640E-CFB8-1983282D02A2}"/>
              </a:ext>
            </a:extLst>
          </p:cNvPr>
          <p:cNvGrpSpPr/>
          <p:nvPr/>
        </p:nvGrpSpPr>
        <p:grpSpPr>
          <a:xfrm>
            <a:off x="5071716" y="1760636"/>
            <a:ext cx="2237568" cy="1602658"/>
            <a:chOff x="5028471" y="1934313"/>
            <a:chExt cx="2237568" cy="1602658"/>
          </a:xfrm>
        </p:grpSpPr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225937D1-6461-6830-DB6C-2D5A46C48BE2}"/>
                </a:ext>
              </a:extLst>
            </p:cNvPr>
            <p:cNvSpPr/>
            <p:nvPr/>
          </p:nvSpPr>
          <p:spPr>
            <a:xfrm>
              <a:off x="5028471" y="193431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487C0E-2484-B330-AB23-9FB86F3EA950}"/>
                </a:ext>
              </a:extLst>
            </p:cNvPr>
            <p:cNvSpPr txBox="1"/>
            <p:nvPr/>
          </p:nvSpPr>
          <p:spPr>
            <a:xfrm>
              <a:off x="5528187" y="228825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57B304-19EE-C47B-DD8C-F5E5DE276CE7}"/>
              </a:ext>
            </a:extLst>
          </p:cNvPr>
          <p:cNvGrpSpPr/>
          <p:nvPr/>
        </p:nvGrpSpPr>
        <p:grpSpPr>
          <a:xfrm>
            <a:off x="5071716" y="3494255"/>
            <a:ext cx="2237568" cy="1602658"/>
            <a:chOff x="5060426" y="3621275"/>
            <a:chExt cx="2237568" cy="1602658"/>
          </a:xfrm>
        </p:grpSpPr>
        <p:sp>
          <p:nvSpPr>
            <p:cNvPr id="16" name="Arrow: Curved Left 15">
              <a:extLst>
                <a:ext uri="{FF2B5EF4-FFF2-40B4-BE49-F238E27FC236}">
                  <a16:creationId xmlns:a16="http://schemas.microsoft.com/office/drawing/2014/main" id="{6D166730-041E-FFFE-A149-B2D629715059}"/>
                </a:ext>
              </a:extLst>
            </p:cNvPr>
            <p:cNvSpPr/>
            <p:nvPr/>
          </p:nvSpPr>
          <p:spPr>
            <a:xfrm>
              <a:off x="5060426" y="3621275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6FDF30-26AB-C209-622B-93734F68CA68}"/>
                </a:ext>
              </a:extLst>
            </p:cNvPr>
            <p:cNvSpPr txBox="1"/>
            <p:nvPr/>
          </p:nvSpPr>
          <p:spPr>
            <a:xfrm>
              <a:off x="5560142" y="3975218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9F559A-0ED3-F335-8568-88B4BAB6C384}"/>
              </a:ext>
            </a:extLst>
          </p:cNvPr>
          <p:cNvSpPr txBox="1"/>
          <p:nvPr/>
        </p:nvSpPr>
        <p:spPr>
          <a:xfrm>
            <a:off x="1448857" y="1681924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FF6FEFDF-690F-2419-5B95-43339C13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478" y="2924143"/>
            <a:ext cx="87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95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43745-30A3-A668-0B6E-13E9DC91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717" y="4443806"/>
            <a:ext cx="10422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9.5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96BA5-8095-F65D-7370-595DA22CC250}"/>
              </a:ext>
            </a:extLst>
          </p:cNvPr>
          <p:cNvSpPr txBox="1"/>
          <p:nvPr/>
        </p:nvSpPr>
        <p:spPr>
          <a:xfrm>
            <a:off x="1448857" y="3177553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5DBDD-1E38-BD65-A8A0-A9C5244C27DE}"/>
              </a:ext>
            </a:extLst>
          </p:cNvPr>
          <p:cNvSpPr txBox="1"/>
          <p:nvPr/>
        </p:nvSpPr>
        <p:spPr>
          <a:xfrm>
            <a:off x="1448857" y="4673182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368262" y="5538978"/>
            <a:ext cx="8311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4C335-5160-9991-A9CF-339C6D303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AEAAD05-659C-B5C0-98DC-912D7AB1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02C7E-BEFB-DBA9-62FE-95F2622CA0FE}"/>
              </a:ext>
            </a:extLst>
          </p:cNvPr>
          <p:cNvSpPr txBox="1"/>
          <p:nvPr/>
        </p:nvSpPr>
        <p:spPr>
          <a:xfrm>
            <a:off x="-302343" y="1333240"/>
            <a:ext cx="9748685" cy="330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Dividing by ____ is the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same as dividing by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___ and then dividing by ___ again.</a:t>
            </a:r>
            <a:endParaRPr lang="en-GB" sz="4800" dirty="0"/>
          </a:p>
        </p:txBody>
      </p:sp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83249B5-A964-A6B5-95C6-7081E16FA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74720-4CD5-FF88-67C8-0386D2975D66}"/>
              </a:ext>
            </a:extLst>
          </p:cNvPr>
          <p:cNvSpPr txBox="1"/>
          <p:nvPr/>
        </p:nvSpPr>
        <p:spPr>
          <a:xfrm>
            <a:off x="4444178" y="1333240"/>
            <a:ext cx="1455175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352AC-2CA2-128C-B445-483E587385C9}"/>
              </a:ext>
            </a:extLst>
          </p:cNvPr>
          <p:cNvSpPr txBox="1"/>
          <p:nvPr/>
        </p:nvSpPr>
        <p:spPr>
          <a:xfrm>
            <a:off x="19659" y="3571608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58CCD-1521-6CDD-2ACA-896DDAE131A7}"/>
              </a:ext>
            </a:extLst>
          </p:cNvPr>
          <p:cNvSpPr txBox="1"/>
          <p:nvPr/>
        </p:nvSpPr>
        <p:spPr>
          <a:xfrm>
            <a:off x="6209065" y="3571607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802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4C335-5160-9991-A9CF-339C6D303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AEAAD05-659C-B5C0-98DC-912D7AB1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02C7E-BEFB-DBA9-62FE-95F2622CA0FE}"/>
              </a:ext>
            </a:extLst>
          </p:cNvPr>
          <p:cNvSpPr txBox="1"/>
          <p:nvPr/>
        </p:nvSpPr>
        <p:spPr>
          <a:xfrm>
            <a:off x="-302343" y="1333240"/>
            <a:ext cx="9748685" cy="330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Dividing by  ____  is the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same as dividing by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___ , then ___ , and then ___ again.</a:t>
            </a:r>
            <a:endParaRPr lang="en-GB" sz="4800" dirty="0"/>
          </a:p>
        </p:txBody>
      </p:sp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83249B5-A964-A6B5-95C6-7081E16FA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74720-4CD5-FF88-67C8-0386D2975D66}"/>
              </a:ext>
            </a:extLst>
          </p:cNvPr>
          <p:cNvSpPr txBox="1"/>
          <p:nvPr/>
        </p:nvSpPr>
        <p:spPr>
          <a:xfrm>
            <a:off x="4316358" y="1333240"/>
            <a:ext cx="1764887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352AC-2CA2-128C-B445-483E587385C9}"/>
              </a:ext>
            </a:extLst>
          </p:cNvPr>
          <p:cNvSpPr txBox="1"/>
          <p:nvPr/>
        </p:nvSpPr>
        <p:spPr>
          <a:xfrm>
            <a:off x="19659" y="3468409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58CCD-1521-6CDD-2ACA-896DDAE131A7}"/>
              </a:ext>
            </a:extLst>
          </p:cNvPr>
          <p:cNvSpPr txBox="1"/>
          <p:nvPr/>
        </p:nvSpPr>
        <p:spPr>
          <a:xfrm>
            <a:off x="2571130" y="3468409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9F23EC-57AD-2A2E-CED3-7AAC6BFA7A10}"/>
              </a:ext>
            </a:extLst>
          </p:cNvPr>
          <p:cNvSpPr txBox="1"/>
          <p:nvPr/>
        </p:nvSpPr>
        <p:spPr>
          <a:xfrm>
            <a:off x="6322136" y="3468409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562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6806204" y="2273709"/>
            <a:ext cx="1714263" cy="1651819"/>
            <a:chOff x="4295611" y="1101213"/>
            <a:chExt cx="1714263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709746" y="1536998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6806204" y="3925528"/>
            <a:ext cx="1714263" cy="1651819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8A21A7-01BE-553B-CF2E-B9862703C51F}"/>
              </a:ext>
            </a:extLst>
          </p:cNvPr>
          <p:cNvSpPr/>
          <p:nvPr/>
        </p:nvSpPr>
        <p:spPr>
          <a:xfrm>
            <a:off x="1703805" y="372548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7900F-1635-A7EE-308A-4909F92BA8B1}"/>
              </a:ext>
            </a:extLst>
          </p:cNvPr>
          <p:cNvSpPr/>
          <p:nvPr/>
        </p:nvSpPr>
        <p:spPr>
          <a:xfrm>
            <a:off x="7532154" y="2709494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5A63C-0C8C-7AF4-7657-D7C892433E3A}"/>
              </a:ext>
            </a:extLst>
          </p:cNvPr>
          <p:cNvSpPr/>
          <p:nvPr/>
        </p:nvSpPr>
        <p:spPr>
          <a:xfrm>
            <a:off x="7532154" y="4409797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6055E-7696-423C-493E-24B03B2C1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813" y="4631785"/>
            <a:ext cx="4924893" cy="1453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902EB3-EE6A-0A02-5EBF-2B6D3F8A4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813" y="2921856"/>
            <a:ext cx="4961261" cy="1527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5EA982-2081-E76E-4DEC-39A2E8BC4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8813" y="1191245"/>
            <a:ext cx="4961261" cy="15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BF559-56FA-4603-80B4-49349D2D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A6E9319-1EDB-44D6-55F3-D6145808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AF9B48-805D-41B9-1BAC-558136CC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4FCA90-62B1-3ADB-6CD6-B27200232E50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2945F-8ABD-AF2C-A099-54492C1E1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73" y="3816874"/>
            <a:ext cx="6727537" cy="1390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01AD9-CE48-BACD-EDD8-B665CA152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48" y="1650282"/>
            <a:ext cx="6946662" cy="150516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686D056-5719-3422-C55C-2BFE8A2F3937}"/>
              </a:ext>
            </a:extLst>
          </p:cNvPr>
          <p:cNvGrpSpPr/>
          <p:nvPr/>
        </p:nvGrpSpPr>
        <p:grpSpPr>
          <a:xfrm>
            <a:off x="7082610" y="2391998"/>
            <a:ext cx="1827362" cy="2331164"/>
            <a:chOff x="4182512" y="2753032"/>
            <a:chExt cx="1827362" cy="16518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BD518C-AC09-FCA6-2B0F-A6212F14B0C9}"/>
                </a:ext>
              </a:extLst>
            </p:cNvPr>
            <p:cNvSpPr/>
            <p:nvPr/>
          </p:nvSpPr>
          <p:spPr>
            <a:xfrm>
              <a:off x="4709746" y="3196899"/>
              <a:ext cx="1300128" cy="37074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E93E5AB4-E86D-B215-1532-58D9FAF8A3BB}"/>
                </a:ext>
              </a:extLst>
            </p:cNvPr>
            <p:cNvSpPr/>
            <p:nvPr/>
          </p:nvSpPr>
          <p:spPr>
            <a:xfrm>
              <a:off x="4182512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5FA9CC-3F5D-9717-19B4-9AF071845C9C}"/>
              </a:ext>
            </a:extLst>
          </p:cNvPr>
          <p:cNvSpPr/>
          <p:nvPr/>
        </p:nvSpPr>
        <p:spPr>
          <a:xfrm>
            <a:off x="7835356" y="3034360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415514" y="138914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306489" y="1221346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8.3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898790" y="1364786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830 ÷ 10 ÷ 10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D4697-85FE-5C59-151E-38590D601E38}"/>
              </a:ext>
            </a:extLst>
          </p:cNvPr>
          <p:cNvSpPr txBox="1"/>
          <p:nvPr/>
        </p:nvSpPr>
        <p:spPr>
          <a:xfrm>
            <a:off x="1898790" y="3097430"/>
            <a:ext cx="4424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64 ÷ 10 ÷ 10 ÷ 10 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055D4-E9FA-0344-B3C8-526094D933A3}"/>
              </a:ext>
            </a:extLst>
          </p:cNvPr>
          <p:cNvSpPr txBox="1"/>
          <p:nvPr/>
        </p:nvSpPr>
        <p:spPr>
          <a:xfrm>
            <a:off x="1898790" y="3963752"/>
            <a:ext cx="3044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64 ÷ 1000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67214-DC7A-347E-0CCB-0FEE87EC5510}"/>
              </a:ext>
            </a:extLst>
          </p:cNvPr>
          <p:cNvSpPr txBox="1"/>
          <p:nvPr/>
        </p:nvSpPr>
        <p:spPr>
          <a:xfrm>
            <a:off x="1898790" y="2231108"/>
            <a:ext cx="3044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830 ÷ 100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88CBD-1425-1F23-32BD-25D5CB7991E5}"/>
              </a:ext>
            </a:extLst>
          </p:cNvPr>
          <p:cNvSpPr/>
          <p:nvPr/>
        </p:nvSpPr>
        <p:spPr>
          <a:xfrm>
            <a:off x="4794306" y="2105620"/>
            <a:ext cx="9036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8.3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48E1C-D697-4669-8170-19DFA7818231}"/>
              </a:ext>
            </a:extLst>
          </p:cNvPr>
          <p:cNvSpPr/>
          <p:nvPr/>
        </p:nvSpPr>
        <p:spPr>
          <a:xfrm>
            <a:off x="6179129" y="2959111"/>
            <a:ext cx="14281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0.064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CC803-473C-2048-8D50-D023BD77C4F6}"/>
              </a:ext>
            </a:extLst>
          </p:cNvPr>
          <p:cNvSpPr/>
          <p:nvPr/>
        </p:nvSpPr>
        <p:spPr>
          <a:xfrm>
            <a:off x="4763355" y="3846573"/>
            <a:ext cx="1729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0.064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39D31D-DD03-320C-2726-C8179C117CC9}"/>
              </a:ext>
            </a:extLst>
          </p:cNvPr>
          <p:cNvSpPr txBox="1"/>
          <p:nvPr/>
        </p:nvSpPr>
        <p:spPr>
          <a:xfrm>
            <a:off x="1898790" y="4830074"/>
            <a:ext cx="403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29  ÷    ?     = 2.9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898B0B-2748-3B26-9891-6698670976D5}"/>
              </a:ext>
            </a:extLst>
          </p:cNvPr>
          <p:cNvSpPr/>
          <p:nvPr/>
        </p:nvSpPr>
        <p:spPr>
          <a:xfrm>
            <a:off x="3555090" y="4762649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31CB9-370A-B688-FABE-D01B01210C37}"/>
              </a:ext>
            </a:extLst>
          </p:cNvPr>
          <p:cNvSpPr txBox="1"/>
          <p:nvPr/>
        </p:nvSpPr>
        <p:spPr>
          <a:xfrm>
            <a:off x="1898790" y="5696398"/>
            <a:ext cx="4156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150  ÷    ?     = 1.5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E1C591-87C2-8037-F31C-DB953ADDF9E7}"/>
              </a:ext>
            </a:extLst>
          </p:cNvPr>
          <p:cNvSpPr/>
          <p:nvPr/>
        </p:nvSpPr>
        <p:spPr>
          <a:xfrm>
            <a:off x="3702329" y="564552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35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6" grpId="0" animBg="1"/>
      <p:bldP spid="7" grpId="0" animBg="1"/>
      <p:bldP spid="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1034</TotalTime>
  <Words>152</Words>
  <Application>Microsoft Office PowerPoint</Application>
  <PresentationFormat>On-screen Show (4:3)</PresentationFormat>
  <Paragraphs>51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2026-03-26T16:27:40Z</dcterms:modified>
  <cp:category/>
</cp:coreProperties>
</file>