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7" r:id="rId3"/>
    <p:sldId id="330" r:id="rId4"/>
    <p:sldId id="328" r:id="rId5"/>
    <p:sldId id="268" r:id="rId6"/>
    <p:sldId id="277" r:id="rId7"/>
    <p:sldId id="32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52898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4: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6339" y="2400125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05943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1984692" y="136588"/>
            <a:ext cx="5533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365583" y="227983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365583" y="307188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365583" y="391039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365583" y="474890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365583" y="5568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6 is 12</a:t>
            </a:r>
            <a:br>
              <a:rPr lang="en-US" sz="3600" b="1" dirty="0"/>
            </a:br>
            <a:r>
              <a:rPr lang="en-US" sz="3600" b="1" dirty="0"/>
              <a:t>Double 7 is 14</a:t>
            </a:r>
            <a:br>
              <a:rPr lang="en-US" sz="3600" b="1" dirty="0"/>
            </a:br>
            <a:r>
              <a:rPr lang="en-US" sz="3600" b="1" dirty="0"/>
              <a:t>Double 8 is 16</a:t>
            </a:r>
            <a:br>
              <a:rPr lang="en-US" sz="3600" b="1" dirty="0"/>
            </a:br>
            <a:r>
              <a:rPr lang="en-US" sz="3600" b="1" dirty="0"/>
              <a:t>Double 9 is 18</a:t>
            </a:r>
            <a:br>
              <a:rPr lang="en-US" sz="3600" b="1" dirty="0"/>
            </a:br>
            <a:r>
              <a:rPr lang="en-US" sz="3600" b="1" dirty="0"/>
              <a:t>Double 10 is 20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009417" y="2255807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009417" y="30478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009417" y="38863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009417" y="47248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238040" y="554488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0B77F-D82E-CC20-E1B2-7A7E778E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705C78-B7D8-6984-1DCD-01CF1AFFF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009C5-4EC3-805D-ED60-A5EAF20BE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DAB35-C533-9F2D-542A-DCAB2CDE6B98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3 kittens</a:t>
            </a:r>
            <a:r>
              <a:rPr lang="en-US" sz="2800" dirty="0"/>
              <a:t> in one basket.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3 kittens</a:t>
            </a:r>
            <a:r>
              <a:rPr lang="en-US" sz="2800" dirty="0"/>
              <a:t> in another basket.</a:t>
            </a:r>
            <a:br>
              <a:rPr lang="en-US" sz="2800" dirty="0"/>
            </a:br>
            <a:r>
              <a:rPr lang="en-US" sz="2800" dirty="0"/>
              <a:t>How many kittens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5E8952-CAC3-B7CD-A2AB-F017B2938D88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0FDBFA5-7B82-25CE-A14B-7EBFC50EE5DC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75D6A9-8063-3F9B-5EE2-4263686E9256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9F644E9-99CB-1BAB-D33B-0C3CFBEFC1AC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D0FA24-723F-563C-ACB0-68C436F727B1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272422-E5BD-E4F1-6BC6-220EF9A4A42B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0DA29A55-3F4E-8487-9198-1333E054031A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3DB974-BE27-4462-95ED-06214964CF20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4FB86C-D96B-6864-A0D3-90913436C0D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0783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921EE-490E-B683-34D5-44913AC9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9203F-FAD6-F4EB-B1E9-847A6268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71320A-592A-2E9B-45BD-4A5D59807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E0A301-83C8-7062-461B-445FECA999D5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8 buttons</a:t>
            </a:r>
            <a:r>
              <a:rPr lang="en-US" sz="2800" dirty="0"/>
              <a:t> on one shirt.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8 buttons</a:t>
            </a:r>
            <a:r>
              <a:rPr lang="en-US" sz="2800" dirty="0"/>
              <a:t> on another shirt.</a:t>
            </a:r>
            <a:br>
              <a:rPr lang="en-US" sz="2800" dirty="0"/>
            </a:br>
            <a:r>
              <a:rPr lang="en-US" sz="2800" dirty="0"/>
              <a:t>How many buttons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39F367-F19F-8F14-2424-F25831D5C5E7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4918231-EB30-D191-7755-0A48DA437395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A06F-517A-432C-CB98-948C104AA01A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57915E4-1D0D-AE04-2132-2C7CC32CF894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A89B84-54E2-BB68-849C-DD66858626E1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885AA0-C6C1-78FB-3FE0-6D925CAE7AC3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9C26CE0D-695A-0446-45F4-78691359C313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EC3E55-DB83-A18A-FDA7-BA861C7F1481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B121AD-8953-2226-4B7F-2425031DBB5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205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6 bricks</a:t>
            </a:r>
            <a:r>
              <a:rPr lang="en-US" sz="2800" dirty="0"/>
              <a:t> in one pile.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6 bricks</a:t>
            </a:r>
            <a:r>
              <a:rPr lang="en-US" sz="2800" dirty="0"/>
              <a:t> in another pile.</a:t>
            </a:r>
            <a:br>
              <a:rPr lang="en-US" sz="2800" dirty="0"/>
            </a:br>
            <a:r>
              <a:rPr lang="en-US" sz="2800" dirty="0"/>
              <a:t>How many bricks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009E1D-884C-F589-D349-9E33A469157B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B071885-DBCA-7214-1515-8854494C03E8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B78885-52FC-9057-3B9F-795856B997F2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48372A9-93C7-04EB-7418-51DDCDC800AD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196BCE-114F-8B0A-A9EC-0A7C99C8CCE2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EF86C8-4981-2165-7FC4-A450AD7EA089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78AB0815-1D69-5AFC-B386-BD61FE6E3DAA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408CDE-E60C-6C66-728D-B43006578BB2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1EF5DD-10E3-474F-6722-356DF9545CA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530317" y="1674674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9 sweets</a:t>
            </a:r>
            <a:r>
              <a:rPr lang="en-US" sz="3600" dirty="0"/>
              <a:t> in one jar.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9 sweets</a:t>
            </a:r>
            <a:r>
              <a:rPr lang="en-US" sz="3600" dirty="0"/>
              <a:t> in another jar.</a:t>
            </a:r>
            <a:br>
              <a:rPr lang="en-US" sz="3600" dirty="0"/>
            </a:br>
            <a:r>
              <a:rPr lang="en-US" sz="3600" dirty="0"/>
              <a:t>How many sweets are there altogether?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5DA196-6999-A219-C756-C29423BABB59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98DE0B-B1D4-1063-BC8F-8C8E452FDD47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59FD865-671F-89EE-F239-1739F55BB561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96DCEA-05D2-072B-C611-BDD7B6E3B166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AB54A53-7D6F-9541-B526-38CF5588590E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98D5962-C130-2E10-E0A4-943B43B88084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B16F406-6DB4-1574-DBA6-E394AFEF4CBB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38C1146-8BB7-3CFD-7337-CC581B9CE376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75B335-B377-F734-1418-48570D0984A3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594EB-0B25-FB88-ED97-19B8C7C1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7A996D-4C1D-E8E3-F199-FA622D41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1B0A72-EB24-65ED-7E16-7BEE668C3EE9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3BE54E2-E4CC-1C73-67E2-6B2C7036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C2143C19-C626-71CA-816D-F7E0EC5B3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19985B-925C-6648-4F49-DFC0C1E38C1B}"/>
              </a:ext>
            </a:extLst>
          </p:cNvPr>
          <p:cNvSpPr txBox="1"/>
          <p:nvPr/>
        </p:nvSpPr>
        <p:spPr>
          <a:xfrm>
            <a:off x="576409" y="1518598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7 socks</a:t>
            </a:r>
            <a:r>
              <a:rPr lang="en-US" sz="3600" dirty="0"/>
              <a:t> in one drawer.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7 socks</a:t>
            </a:r>
            <a:r>
              <a:rPr lang="en-US" sz="3600" dirty="0"/>
              <a:t> in another drawer.</a:t>
            </a:r>
            <a:br>
              <a:rPr lang="en-US" sz="3600" dirty="0"/>
            </a:br>
            <a:r>
              <a:rPr lang="en-US" sz="3600" dirty="0"/>
              <a:t>How many socks are there altogether?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03773B-FB22-4343-F611-4F87B0A798E3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95878D-38AA-51E1-3CA1-388109B2C11B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FE35C68-DE66-37B9-79D4-5AFFAD343E65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965684F-B822-6AD7-2236-171745EC0153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473FC4D-558B-F557-0640-C4895F03DBC1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6D82E13-E8D2-4A9B-5EF9-51D9771E936A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C9E6318-3EFD-9ADB-1491-83F81339A5C5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E7CEF4C-580F-54E6-485B-2103E78731DF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F42A64-8BF8-3464-A191-0356DAEB931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6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</TotalTime>
  <Words>214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2026-02-26T11:04:12Z</dcterms:modified>
  <cp:category/>
</cp:coreProperties>
</file>