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7" r:id="rId3"/>
    <p:sldId id="326" r:id="rId4"/>
    <p:sldId id="323" r:id="rId5"/>
    <p:sldId id="268" r:id="rId6"/>
    <p:sldId id="277" r:id="rId7"/>
    <p:sldId id="32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DCE6F2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05434" y="214159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380379" y="1059993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Halving Word Problems (Within 20)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3278B4-D231-AAEF-B1AE-F3962B23E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4020" y="3040897"/>
            <a:ext cx="3074848" cy="324218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34268" y="627450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819054" y="136588"/>
            <a:ext cx="3864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Say </a:t>
            </a:r>
          </a:p>
          <a:p>
            <a:pPr algn="ctr"/>
            <a:r>
              <a:rPr lang="en-US" sz="5400" dirty="0"/>
              <a:t>Our Halves!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3154189" y="2073362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   Halve 12 is 6</a:t>
            </a:r>
            <a:br>
              <a:rPr lang="en-US" sz="3600" b="1" dirty="0"/>
            </a:br>
            <a:r>
              <a:rPr lang="en-US" sz="3600" b="1" dirty="0"/>
              <a:t>   Halve 14 is 7</a:t>
            </a:r>
            <a:br>
              <a:rPr lang="en-US" sz="3600" b="1" dirty="0"/>
            </a:br>
            <a:r>
              <a:rPr lang="en-US" sz="3600" b="1" dirty="0"/>
              <a:t>   Halve 16 is 8</a:t>
            </a:r>
            <a:br>
              <a:rPr lang="en-US" sz="3600" b="1" dirty="0"/>
            </a:br>
            <a:r>
              <a:rPr lang="en-US" sz="3600" b="1" dirty="0"/>
              <a:t>   Halve 18 is 9</a:t>
            </a:r>
            <a:br>
              <a:rPr lang="en-US" sz="3600" b="1" dirty="0"/>
            </a:br>
            <a:r>
              <a:rPr lang="en-US" sz="3600" b="1" dirty="0"/>
              <a:t>   Halve 20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5681003" y="2290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5681003" y="304363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5681003" y="391004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5681003" y="475998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5681003" y="5576368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9F3663-6AFE-4DE4-FAB0-DC5741EB2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6C725-C3C6-1600-8CEE-03B0388E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D15FF5-1E0D-079B-C193-EEC9549C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6BF86-2D5A-4768-C45E-E86FBBB80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812" y="904920"/>
            <a:ext cx="6489290" cy="50313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58811E-A776-3CCC-4042-8A871D3A4D1A}"/>
              </a:ext>
            </a:extLst>
          </p:cNvPr>
          <p:cNvSpPr/>
          <p:nvPr/>
        </p:nvSpPr>
        <p:spPr>
          <a:xfrm>
            <a:off x="2502311" y="4855156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75272-6B1B-5298-0F7F-16795411493C}"/>
              </a:ext>
            </a:extLst>
          </p:cNvPr>
          <p:cNvSpPr/>
          <p:nvPr/>
        </p:nvSpPr>
        <p:spPr>
          <a:xfrm>
            <a:off x="6319687" y="4863010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0210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63D42-C3D4-7882-FD6E-26E090403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A09BBF-2162-9771-DB38-DA56A658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861" y="822294"/>
            <a:ext cx="7479170" cy="4986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E790A-21AB-B7D5-A982-C48F0048B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FB829-57DD-5756-B3A6-15ABC1237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4749D2-B9B1-9933-F95E-D4DAF052BAF0}"/>
              </a:ext>
            </a:extLst>
          </p:cNvPr>
          <p:cNvSpPr/>
          <p:nvPr/>
        </p:nvSpPr>
        <p:spPr>
          <a:xfrm>
            <a:off x="2306027" y="4449220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ABCA5-D0FF-3270-6745-93897CBDE33F}"/>
              </a:ext>
            </a:extLst>
          </p:cNvPr>
          <p:cNvSpPr/>
          <p:nvPr/>
        </p:nvSpPr>
        <p:spPr>
          <a:xfrm>
            <a:off x="6826047" y="4457073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77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B8A90-8EA0-92C7-CE26-F17B7384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31BBA5-576E-7395-E28B-C47A46F614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613"/>
          <a:stretch>
            <a:fillRect/>
          </a:stretch>
        </p:blipFill>
        <p:spPr>
          <a:xfrm>
            <a:off x="167461" y="1905000"/>
            <a:ext cx="9144000" cy="23400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C565D-0320-82DB-B671-3CB845F19A92}"/>
              </a:ext>
            </a:extLst>
          </p:cNvPr>
          <p:cNvSpPr txBox="1"/>
          <p:nvPr/>
        </p:nvSpPr>
        <p:spPr>
          <a:xfrm>
            <a:off x="1369861" y="335498"/>
            <a:ext cx="7489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 teacher splits 20 books into 2 equal groups. How many books are in each group.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987D46-DA66-5391-4804-FFE502874B42}"/>
              </a:ext>
            </a:extLst>
          </p:cNvPr>
          <p:cNvCxnSpPr>
            <a:stCxn id="15" idx="2"/>
          </p:cNvCxnSpPr>
          <p:nvPr/>
        </p:nvCxnSpPr>
        <p:spPr>
          <a:xfrm>
            <a:off x="4739461" y="4245078"/>
            <a:ext cx="0" cy="2084884"/>
          </a:xfrm>
          <a:prstGeom prst="line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C0E86FA-A1EF-9F7E-F012-79BDB5583EFC}"/>
              </a:ext>
            </a:extLst>
          </p:cNvPr>
          <p:cNvSpPr/>
          <p:nvPr/>
        </p:nvSpPr>
        <p:spPr>
          <a:xfrm>
            <a:off x="2502311" y="4855156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FBDE0B-1FDF-10D7-1109-05DDDE2236E4}"/>
              </a:ext>
            </a:extLst>
          </p:cNvPr>
          <p:cNvSpPr/>
          <p:nvPr/>
        </p:nvSpPr>
        <p:spPr>
          <a:xfrm>
            <a:off x="6319687" y="4863010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12 counters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children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counters does each child get?</a:t>
            </a:r>
            <a:endParaRPr lang="en-GB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24FF4-3E31-3E4C-1388-319DD1826F69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60B5E6D-0402-6C8C-C7AF-E32C49F216D6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B2B2F9-01E0-7206-CE11-410BD5BD0353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338AB-C107-A4D5-6E58-652A63A1EE5A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047200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DDFDCD-020E-E4EE-E589-CAF0CE7225D2}"/>
              </a:ext>
            </a:extLst>
          </p:cNvPr>
          <p:cNvGrpSpPr/>
          <p:nvPr/>
        </p:nvGrpSpPr>
        <p:grpSpPr>
          <a:xfrm>
            <a:off x="3260614" y="4989279"/>
            <a:ext cx="2842745" cy="992579"/>
            <a:chOff x="3260614" y="4989279"/>
            <a:chExt cx="2842745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269EB9-85C5-B44A-D76A-257E0F14E7DC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5F1E09-A3FE-7494-4BD8-D0F3328F9633}"/>
                </a:ext>
              </a:extLst>
            </p:cNvPr>
            <p:cNvSpPr/>
            <p:nvPr/>
          </p:nvSpPr>
          <p:spPr>
            <a:xfrm>
              <a:off x="5233208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92D06-41A7-96A0-9DC7-1779DD00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A499108-3B9A-39BC-AA01-3156433B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087A38-5E78-C8A2-BA4A-640717127DF1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B7DA0887-572B-9729-271C-91F49F24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955519-FB91-15D1-4960-651C1B97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585513-7653-9436-C6A5-178D21E9F19A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18 cupcakes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plates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cupcakes are on each plate?</a:t>
            </a:r>
            <a:endParaRPr lang="en-GB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3245FE-A906-F732-E4E1-CC3D70FC4D42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35E58F-E37D-1826-B55F-1B2DB9DF4DFB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C0BF75-E730-3125-F373-D8415917C02C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71D4A-C300-8485-6514-49626B291CEC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702C75F-298C-95F5-71B3-A3E874D546D4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898EB6-3E03-3EFF-D626-8227285ED2B1}"/>
              </a:ext>
            </a:extLst>
          </p:cNvPr>
          <p:cNvSpPr/>
          <p:nvPr/>
        </p:nvSpPr>
        <p:spPr>
          <a:xfrm>
            <a:off x="4086528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550BA-7DFA-A8C8-181C-39B8125B32F4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46A79E-3859-0255-80AF-D2B782D8D50F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18566F-0CD8-DACF-D9A6-A692E902AD49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5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759</TotalTime>
  <Words>134</Words>
  <Application>Microsoft Office PowerPoint</Application>
  <PresentationFormat>On-screen Show (4:3)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58</cp:revision>
  <dcterms:created xsi:type="dcterms:W3CDTF">2013-01-27T09:14:16Z</dcterms:created>
  <dcterms:modified xsi:type="dcterms:W3CDTF">2026-03-05T12:02:34Z</dcterms:modified>
  <cp:category/>
</cp:coreProperties>
</file>