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93" r:id="rId4"/>
    <p:sldId id="277" r:id="rId5"/>
    <p:sldId id="274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 snapToGrid="0" snapToObjects="1">
      <p:cViewPr varScale="1">
        <p:scale>
          <a:sx n="91" d="100"/>
          <a:sy n="91" d="100"/>
        </p:scale>
        <p:origin x="162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AA261-E6A8-4748-AEC5-186DF58221BC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6215F-A8B6-4113-9BEC-376D17F06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220559" y="2264770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923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D0A6E-5CFC-F221-B9DA-168A5518ED65}"/>
              </a:ext>
            </a:extLst>
          </p:cNvPr>
          <p:cNvSpPr txBox="1"/>
          <p:nvPr/>
        </p:nvSpPr>
        <p:spPr>
          <a:xfrm>
            <a:off x="2235783" y="901801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ECD720C-EB43-C551-6116-93B9D99E4017}"/>
              </a:ext>
            </a:extLst>
          </p:cNvPr>
          <p:cNvGrpSpPr/>
          <p:nvPr/>
        </p:nvGrpSpPr>
        <p:grpSpPr>
          <a:xfrm>
            <a:off x="436536" y="4598945"/>
            <a:ext cx="8270928" cy="605100"/>
            <a:chOff x="454851" y="4625997"/>
            <a:chExt cx="8270928" cy="6051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FA57C7-1405-5850-D261-D293A184AE54}"/>
                </a:ext>
              </a:extLst>
            </p:cNvPr>
            <p:cNvGrpSpPr/>
            <p:nvPr/>
          </p:nvGrpSpPr>
          <p:grpSpPr>
            <a:xfrm>
              <a:off x="454851" y="4625997"/>
              <a:ext cx="4086727" cy="605100"/>
              <a:chOff x="370976" y="4436599"/>
              <a:chExt cx="4835400" cy="6051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C7FCE2-75ED-1397-E979-1BB4FC7211AC}"/>
                  </a:ext>
                </a:extLst>
              </p:cNvPr>
              <p:cNvSpPr/>
              <p:nvPr/>
            </p:nvSpPr>
            <p:spPr>
              <a:xfrm>
                <a:off x="370976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C861627-66CF-E1F7-63BF-FEC60111D0FC}"/>
                  </a:ext>
                </a:extLst>
              </p:cNvPr>
              <p:cNvGrpSpPr/>
              <p:nvPr/>
            </p:nvGrpSpPr>
            <p:grpSpPr>
              <a:xfrm>
                <a:off x="1608659" y="4436599"/>
                <a:ext cx="3597717" cy="605100"/>
                <a:chOff x="1608659" y="4436599"/>
                <a:chExt cx="3597717" cy="605100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7CC7C639-21D6-D6C5-6DC9-5C7B561BA00E}"/>
                    </a:ext>
                  </a:extLst>
                </p:cNvPr>
                <p:cNvSpPr/>
                <p:nvPr/>
              </p:nvSpPr>
              <p:spPr>
                <a:xfrm>
                  <a:off x="1608659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1A307DD-DE09-24F4-790F-A987C899D609}"/>
                    </a:ext>
                  </a:extLst>
                </p:cNvPr>
                <p:cNvSpPr/>
                <p:nvPr/>
              </p:nvSpPr>
              <p:spPr>
                <a:xfrm>
                  <a:off x="2846342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A2CAE04-F2F0-DAED-A348-1EA56E2052FC}"/>
                    </a:ext>
                  </a:extLst>
                </p:cNvPr>
                <p:cNvSpPr/>
                <p:nvPr/>
              </p:nvSpPr>
              <p:spPr>
                <a:xfrm>
                  <a:off x="4084025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14C171-814B-D18A-8D04-C90EF1E98C00}"/>
                </a:ext>
              </a:extLst>
            </p:cNvPr>
            <p:cNvGrpSpPr/>
            <p:nvPr/>
          </p:nvGrpSpPr>
          <p:grpSpPr>
            <a:xfrm>
              <a:off x="4639052" y="4625997"/>
              <a:ext cx="4086727" cy="605100"/>
              <a:chOff x="370976" y="4436599"/>
              <a:chExt cx="4835400" cy="6051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0483DC4-0C10-70E2-552F-5095C233A401}"/>
                  </a:ext>
                </a:extLst>
              </p:cNvPr>
              <p:cNvSpPr/>
              <p:nvPr/>
            </p:nvSpPr>
            <p:spPr>
              <a:xfrm>
                <a:off x="370976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8D811D3-6BC6-C7FC-90C2-A4000D4D7404}"/>
                  </a:ext>
                </a:extLst>
              </p:cNvPr>
              <p:cNvGrpSpPr/>
              <p:nvPr/>
            </p:nvGrpSpPr>
            <p:grpSpPr>
              <a:xfrm>
                <a:off x="1608659" y="4436599"/>
                <a:ext cx="3597717" cy="605100"/>
                <a:chOff x="1608659" y="4436599"/>
                <a:chExt cx="3597717" cy="605100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9680F609-2555-4A33-5439-9F21C31A5A32}"/>
                    </a:ext>
                  </a:extLst>
                </p:cNvPr>
                <p:cNvSpPr/>
                <p:nvPr/>
              </p:nvSpPr>
              <p:spPr>
                <a:xfrm>
                  <a:off x="1608659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0853A36-284F-FEDB-E20C-42FF9313E2EC}"/>
                    </a:ext>
                  </a:extLst>
                </p:cNvPr>
                <p:cNvSpPr/>
                <p:nvPr/>
              </p:nvSpPr>
              <p:spPr>
                <a:xfrm>
                  <a:off x="2846342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73D64C11-212E-54F5-AD38-AD568F39ABEC}"/>
                    </a:ext>
                  </a:extLst>
                </p:cNvPr>
                <p:cNvSpPr/>
                <p:nvPr/>
              </p:nvSpPr>
              <p:spPr>
                <a:xfrm>
                  <a:off x="4084025" y="4436599"/>
                  <a:ext cx="1122351" cy="6051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A8739E2-2D09-B316-5CAD-9DC2F6B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3" y="1653955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16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8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8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16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2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432601" y="1274295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16 ÷ 8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6" y="335167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72" y="335167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448" y="335167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924" y="335167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00" y="335167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876" y="335167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352" y="335167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28" y="335167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304" y="335167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780" y="335167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256" y="335167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732" y="3351673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208" y="3351673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84" y="335167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3C7AAD0-62D3-9F77-8B30-CFEA5D750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160" y="335167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829F28-3862-D002-872E-A6D9E9924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29" y="3351673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2969 0.206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10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2622 0.193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969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8993 0.1939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96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14445 0.2087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044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0104 0.19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97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592 0.1907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953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31407 0.1969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983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7013 0.208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3229 0.207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1037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6997 0.195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974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31407 0.190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953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0.25798 0.2087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1044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20382 0.195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976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14583 0.1939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969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09723 0.1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983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3698 0.1828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3432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72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79378" y="547709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37501" y="1406163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E05B552-01C3-948E-CB94-DE3E66977F63}"/>
              </a:ext>
            </a:extLst>
          </p:cNvPr>
          <p:cNvSpPr/>
          <p:nvPr/>
        </p:nvSpPr>
        <p:spPr>
          <a:xfrm>
            <a:off x="1476437" y="41905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  <p:bldP spid="32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76AAE68-3F34-59E0-E24A-B6BB8C511732}"/>
              </a:ext>
            </a:extLst>
          </p:cNvPr>
          <p:cNvGrpSpPr/>
          <p:nvPr/>
        </p:nvGrpSpPr>
        <p:grpSpPr>
          <a:xfrm>
            <a:off x="575724" y="3539853"/>
            <a:ext cx="3483460" cy="1564734"/>
            <a:chOff x="-29117" y="3859934"/>
            <a:chExt cx="3483460" cy="156473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FD08096-C821-5770-4870-BEB642F5771A}"/>
                </a:ext>
              </a:extLst>
            </p:cNvPr>
            <p:cNvSpPr/>
            <p:nvPr/>
          </p:nvSpPr>
          <p:spPr>
            <a:xfrm>
              <a:off x="-22513" y="4065480"/>
              <a:ext cx="347685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A139C4-7924-5A85-5EEC-11BB82D722BC}"/>
                </a:ext>
              </a:extLst>
            </p:cNvPr>
            <p:cNvGrpSpPr/>
            <p:nvPr/>
          </p:nvGrpSpPr>
          <p:grpSpPr>
            <a:xfrm>
              <a:off x="-29117" y="4501338"/>
              <a:ext cx="871300" cy="923330"/>
              <a:chOff x="-29117" y="4506641"/>
              <a:chExt cx="8713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CC6D5B1-432B-6035-0C21-FBEED1C63A65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8AF3844-2305-495D-DE25-FA7CBA8BF0E6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72F925-3953-0F56-115E-5D5C83157736}"/>
                </a:ext>
              </a:extLst>
            </p:cNvPr>
            <p:cNvSpPr/>
            <p:nvPr/>
          </p:nvSpPr>
          <p:spPr>
            <a:xfrm>
              <a:off x="1298729" y="385993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CECDE73-769A-9495-5AC9-D46EF4D9664B}"/>
                </a:ext>
              </a:extLst>
            </p:cNvPr>
            <p:cNvGrpSpPr/>
            <p:nvPr/>
          </p:nvGrpSpPr>
          <p:grpSpPr>
            <a:xfrm>
              <a:off x="841605" y="4501338"/>
              <a:ext cx="871300" cy="923330"/>
              <a:chOff x="-29117" y="4506641"/>
              <a:chExt cx="871300" cy="92333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9F51E7C-7E74-5F3C-EAF9-E6D006DA452B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567D015-3041-202B-F3CA-2BE5FFB33D41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DA6720-8060-A923-76A6-47EEE2A11082}"/>
                </a:ext>
              </a:extLst>
            </p:cNvPr>
            <p:cNvGrpSpPr/>
            <p:nvPr/>
          </p:nvGrpSpPr>
          <p:grpSpPr>
            <a:xfrm>
              <a:off x="1701811" y="4501338"/>
              <a:ext cx="871300" cy="923330"/>
              <a:chOff x="-29117" y="4506641"/>
              <a:chExt cx="8713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84942124-3D49-6378-27B5-52C1C17B29B7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2418C1-314F-4C79-B042-3C4F4FAD602C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E4FB4A-C9BC-9FA5-BBCD-912B7F2D43BB}"/>
                </a:ext>
              </a:extLst>
            </p:cNvPr>
            <p:cNvGrpSpPr/>
            <p:nvPr/>
          </p:nvGrpSpPr>
          <p:grpSpPr>
            <a:xfrm>
              <a:off x="2583043" y="4501338"/>
              <a:ext cx="871300" cy="923330"/>
              <a:chOff x="-29117" y="4506641"/>
              <a:chExt cx="871300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F23A695-0C39-F2D4-5F33-D55F0CC89D9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105458-2835-64D8-039D-21AD1375A6BA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48DF7B-1586-06CA-F5DC-72C7C8BF7E8E}"/>
              </a:ext>
            </a:extLst>
          </p:cNvPr>
          <p:cNvGrpSpPr/>
          <p:nvPr/>
        </p:nvGrpSpPr>
        <p:grpSpPr>
          <a:xfrm>
            <a:off x="4747066" y="3575605"/>
            <a:ext cx="4149245" cy="1549490"/>
            <a:chOff x="5099172" y="3100871"/>
            <a:chExt cx="4149245" cy="154949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67A754A-8AE4-C796-CFBC-98E6696A5350}"/>
                </a:ext>
              </a:extLst>
            </p:cNvPr>
            <p:cNvSpPr/>
            <p:nvPr/>
          </p:nvSpPr>
          <p:spPr>
            <a:xfrm>
              <a:off x="5266576" y="3306417"/>
              <a:ext cx="3771722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7035BD-1805-8B42-590B-E53F8FD99144}"/>
                </a:ext>
              </a:extLst>
            </p:cNvPr>
            <p:cNvSpPr/>
            <p:nvPr/>
          </p:nvSpPr>
          <p:spPr>
            <a:xfrm>
              <a:off x="6746532" y="31008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17C0DE0-EEE4-B546-668F-A41BB1054C96}"/>
                </a:ext>
              </a:extLst>
            </p:cNvPr>
            <p:cNvGrpSpPr/>
            <p:nvPr/>
          </p:nvGrpSpPr>
          <p:grpSpPr>
            <a:xfrm>
              <a:off x="5099172" y="3727031"/>
              <a:ext cx="851408" cy="923330"/>
              <a:chOff x="5180673" y="4337889"/>
              <a:chExt cx="851409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2A3D745E-0C60-E9E3-0E2F-A4B889636E2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FC2533B-BCAE-CF94-4649-1B52522BE51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F7BD29A-DE09-69A5-8615-9F298EFAA309}"/>
                </a:ext>
              </a:extLst>
            </p:cNvPr>
            <p:cNvGrpSpPr/>
            <p:nvPr/>
          </p:nvGrpSpPr>
          <p:grpSpPr>
            <a:xfrm>
              <a:off x="5572634" y="3727031"/>
              <a:ext cx="851408" cy="923330"/>
              <a:chOff x="5180673" y="4337889"/>
              <a:chExt cx="851409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37BAA04-C701-B025-4A6A-A58FC33DA08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22627A9-DEB6-2C08-1CDB-A2774634DD8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DC4C3FC-75ED-28CB-26CC-3E643A568796}"/>
                </a:ext>
              </a:extLst>
            </p:cNvPr>
            <p:cNvGrpSpPr/>
            <p:nvPr/>
          </p:nvGrpSpPr>
          <p:grpSpPr>
            <a:xfrm>
              <a:off x="6046096" y="3727031"/>
              <a:ext cx="851408" cy="923330"/>
              <a:chOff x="5180673" y="4337889"/>
              <a:chExt cx="851409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AC1F186D-19BA-6A5F-2EF3-6F02E1D61F7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1BDD511-332C-554C-E3DB-47D60FA231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8E2F4EC-0B29-9234-FBF9-D4E20911CBBB}"/>
                </a:ext>
              </a:extLst>
            </p:cNvPr>
            <p:cNvGrpSpPr/>
            <p:nvPr/>
          </p:nvGrpSpPr>
          <p:grpSpPr>
            <a:xfrm>
              <a:off x="6519558" y="3727031"/>
              <a:ext cx="851408" cy="923330"/>
              <a:chOff x="5180673" y="4337889"/>
              <a:chExt cx="851409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05DDAF1-2F0E-1715-6A7A-4E1961E418E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FFC1EF-70C9-DC01-02BB-D0F68B34C94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630CADD-CA3E-1A5F-5934-DC73F1E8944C}"/>
                </a:ext>
              </a:extLst>
            </p:cNvPr>
            <p:cNvGrpSpPr/>
            <p:nvPr/>
          </p:nvGrpSpPr>
          <p:grpSpPr>
            <a:xfrm>
              <a:off x="6993020" y="3727031"/>
              <a:ext cx="851408" cy="923330"/>
              <a:chOff x="5180673" y="4337889"/>
              <a:chExt cx="851409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93B4200-743E-8B4D-7BC3-29AC47BBD97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F92147B-8659-2235-1EF4-80DD1A49156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EE59A63-5BBA-34B8-F5E6-B28B95F6D695}"/>
                </a:ext>
              </a:extLst>
            </p:cNvPr>
            <p:cNvGrpSpPr/>
            <p:nvPr/>
          </p:nvGrpSpPr>
          <p:grpSpPr>
            <a:xfrm>
              <a:off x="7466482" y="3727031"/>
              <a:ext cx="851408" cy="923330"/>
              <a:chOff x="5180673" y="4337889"/>
              <a:chExt cx="851409" cy="923330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89D7AA2-2887-C608-81D9-5455AB61F2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07A4129-D1C3-A959-3A44-56675FBE2BF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D75E1A1-2921-09B5-A4B0-C65ABA8580BA}"/>
                </a:ext>
              </a:extLst>
            </p:cNvPr>
            <p:cNvGrpSpPr/>
            <p:nvPr/>
          </p:nvGrpSpPr>
          <p:grpSpPr>
            <a:xfrm>
              <a:off x="7939943" y="3727031"/>
              <a:ext cx="851408" cy="923330"/>
              <a:chOff x="5180673" y="4337889"/>
              <a:chExt cx="851409" cy="92333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389AB3EA-6860-BFF7-1C2D-DBC0E56C064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5342999-3198-AE6F-2953-0F3FFB45F18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D28D810-EFC7-4497-72D6-84667CCD5AC9}"/>
                </a:ext>
              </a:extLst>
            </p:cNvPr>
            <p:cNvSpPr/>
            <p:nvPr/>
          </p:nvSpPr>
          <p:spPr>
            <a:xfrm>
              <a:off x="8570299" y="3920710"/>
              <a:ext cx="46799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71BDB22-813C-E4E8-B3B5-03C079BF37EA}"/>
                </a:ext>
              </a:extLst>
            </p:cNvPr>
            <p:cNvSpPr/>
            <p:nvPr/>
          </p:nvSpPr>
          <p:spPr>
            <a:xfrm>
              <a:off x="8397009" y="3719042"/>
              <a:ext cx="851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773214" y="2829071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32 ÷ 4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294185" y="1657799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459359" y="5840154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CA303-1812-A8E7-675F-1A54E243F12F}"/>
              </a:ext>
            </a:extLst>
          </p:cNvPr>
          <p:cNvSpPr txBox="1"/>
          <p:nvPr/>
        </p:nvSpPr>
        <p:spPr>
          <a:xfrm>
            <a:off x="5179294" y="2782804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32 ÷ 8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A9C141-6FEA-8FC3-7F3C-10173E19344D}"/>
              </a:ext>
            </a:extLst>
          </p:cNvPr>
          <p:cNvGrpSpPr/>
          <p:nvPr/>
        </p:nvGrpSpPr>
        <p:grpSpPr>
          <a:xfrm>
            <a:off x="575724" y="3539853"/>
            <a:ext cx="3483460" cy="1564734"/>
            <a:chOff x="-29117" y="3859934"/>
            <a:chExt cx="3483460" cy="156473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C8C0E2C-0624-0958-C99C-0559A6F7A5DA}"/>
                </a:ext>
              </a:extLst>
            </p:cNvPr>
            <p:cNvSpPr/>
            <p:nvPr/>
          </p:nvSpPr>
          <p:spPr>
            <a:xfrm>
              <a:off x="-22513" y="4065480"/>
              <a:ext cx="347685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25CD35-0C6E-A4D4-372C-1DFC5B70A2BE}"/>
                </a:ext>
              </a:extLst>
            </p:cNvPr>
            <p:cNvGrpSpPr/>
            <p:nvPr/>
          </p:nvGrpSpPr>
          <p:grpSpPr>
            <a:xfrm>
              <a:off x="-29117" y="4501338"/>
              <a:ext cx="871300" cy="923330"/>
              <a:chOff x="-29117" y="4506641"/>
              <a:chExt cx="871300" cy="92333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F71B88-4B3A-EE4C-0212-8E03D6B7DDC8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298729" y="385993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EE1BBF4-4230-E60B-4A0F-48E8D3DA3DA3}"/>
                </a:ext>
              </a:extLst>
            </p:cNvPr>
            <p:cNvGrpSpPr/>
            <p:nvPr/>
          </p:nvGrpSpPr>
          <p:grpSpPr>
            <a:xfrm>
              <a:off x="841605" y="4501338"/>
              <a:ext cx="871300" cy="923330"/>
              <a:chOff x="-29117" y="4506641"/>
              <a:chExt cx="8713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7A87C3A-3C88-A6B4-E399-31A0FA8F4FB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E383FF-2EB6-AE75-4A29-F1D23FA67AAC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1F9260-7C49-FC70-81FF-5918B020A5F0}"/>
                </a:ext>
              </a:extLst>
            </p:cNvPr>
            <p:cNvGrpSpPr/>
            <p:nvPr/>
          </p:nvGrpSpPr>
          <p:grpSpPr>
            <a:xfrm>
              <a:off x="1701811" y="4501338"/>
              <a:ext cx="871300" cy="923330"/>
              <a:chOff x="-29117" y="4506641"/>
              <a:chExt cx="8713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7B73EDD-8D76-C8C1-B641-64826B53F778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ED542F-B52A-4C55-376E-D42205DCE109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0153EA-64E0-0807-D2DD-12773EC59578}"/>
                </a:ext>
              </a:extLst>
            </p:cNvPr>
            <p:cNvGrpSpPr/>
            <p:nvPr/>
          </p:nvGrpSpPr>
          <p:grpSpPr>
            <a:xfrm>
              <a:off x="2583043" y="4501338"/>
              <a:ext cx="871300" cy="923330"/>
              <a:chOff x="-29117" y="4506641"/>
              <a:chExt cx="871300" cy="92333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AA40491-85FE-04BE-F844-166FA7CBE20C}"/>
                  </a:ext>
                </a:extLst>
              </p:cNvPr>
              <p:cNvSpPr/>
              <p:nvPr/>
            </p:nvSpPr>
            <p:spPr>
              <a:xfrm>
                <a:off x="-22512" y="4689809"/>
                <a:ext cx="86469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67AEB80-8904-0A68-5779-034F441E5595}"/>
                  </a:ext>
                </a:extLst>
              </p:cNvPr>
              <p:cNvSpPr/>
              <p:nvPr/>
            </p:nvSpPr>
            <p:spPr>
              <a:xfrm>
                <a:off x="-29117" y="450664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838C5-871F-0A8B-1DDA-FD3582C105DB}"/>
              </a:ext>
            </a:extLst>
          </p:cNvPr>
          <p:cNvGrpSpPr/>
          <p:nvPr/>
        </p:nvGrpSpPr>
        <p:grpSpPr>
          <a:xfrm>
            <a:off x="4747066" y="3575605"/>
            <a:ext cx="4149245" cy="1549490"/>
            <a:chOff x="5099172" y="3100871"/>
            <a:chExt cx="4149245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266576" y="3306417"/>
              <a:ext cx="3771722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746532" y="31008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099172" y="3727031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572634" y="3727031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46096" y="3727031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19558" y="3727031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6993020" y="3727031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466482" y="3727031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39943" y="3727031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57F9E24-4770-D5CB-C4F6-1FB928927E39}"/>
                </a:ext>
              </a:extLst>
            </p:cNvPr>
            <p:cNvSpPr/>
            <p:nvPr/>
          </p:nvSpPr>
          <p:spPr>
            <a:xfrm>
              <a:off x="8570299" y="3920710"/>
              <a:ext cx="467999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0DBD93B-E898-FF39-35BC-02600025D867}"/>
                </a:ext>
              </a:extLst>
            </p:cNvPr>
            <p:cNvSpPr/>
            <p:nvPr/>
          </p:nvSpPr>
          <p:spPr>
            <a:xfrm>
              <a:off x="8397009" y="3719042"/>
              <a:ext cx="851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1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67665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526433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886</TotalTime>
  <Words>311</Words>
  <Application>Microsoft Office PowerPoint</Application>
  <PresentationFormat>On-screen Show (4:3)</PresentationFormat>
  <Paragraphs>142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52</cp:revision>
  <dcterms:created xsi:type="dcterms:W3CDTF">2013-01-27T09:14:16Z</dcterms:created>
  <dcterms:modified xsi:type="dcterms:W3CDTF">2026-03-18T09:35:37Z</dcterms:modified>
  <cp:category/>
</cp:coreProperties>
</file>