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3" r:id="rId2"/>
    <p:sldId id="299" r:id="rId3"/>
    <p:sldId id="257" r:id="rId4"/>
    <p:sldId id="301" r:id="rId5"/>
    <p:sldId id="302" r:id="rId6"/>
    <p:sldId id="30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44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054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Cartoon character holding a magic wand&#10;&#10;AI-generated content may be incorrect.">
            <a:extLst>
              <a:ext uri="{FF2B5EF4-FFF2-40B4-BE49-F238E27FC236}">
                <a16:creationId xmlns:a16="http://schemas.microsoft.com/office/drawing/2014/main" id="{6233E09A-BCE8-EEC5-A39B-76B0E9A1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713" y="2694039"/>
            <a:ext cx="4342816" cy="4316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DFEE9-CA94-D2F4-8DB4-86BFAD401FEA}"/>
              </a:ext>
            </a:extLst>
          </p:cNvPr>
          <p:cNvSpPr txBox="1"/>
          <p:nvPr/>
        </p:nvSpPr>
        <p:spPr>
          <a:xfrm>
            <a:off x="855405" y="94441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Word problems involving x10 &amp; x100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0656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36   x   ?     = 360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472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91   x   ?     = 9100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49D3AD-9F53-B644-A85A-0D40C654CE1C}"/>
              </a:ext>
            </a:extLst>
          </p:cNvPr>
          <p:cNvSpPr txBox="1"/>
          <p:nvPr/>
        </p:nvSpPr>
        <p:spPr>
          <a:xfrm>
            <a:off x="2363202" y="3769378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?      x  64  = 6400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FD58D13-3A3A-5FD3-6C74-66C19255D911}"/>
              </a:ext>
            </a:extLst>
          </p:cNvPr>
          <p:cNvSpPr txBox="1"/>
          <p:nvPr/>
        </p:nvSpPr>
        <p:spPr>
          <a:xfrm>
            <a:off x="2363202" y="4681899"/>
            <a:ext cx="5086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?      x  100  = 10,000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234475" y="2752253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2303A0-E822-8467-964D-23CEDFE55956}"/>
              </a:ext>
            </a:extLst>
          </p:cNvPr>
          <p:cNvSpPr/>
          <p:nvPr/>
        </p:nvSpPr>
        <p:spPr>
          <a:xfrm>
            <a:off x="2979079" y="3667623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8F534-080C-AC9C-7173-1131876CC4E0}"/>
              </a:ext>
            </a:extLst>
          </p:cNvPr>
          <p:cNvSpPr/>
          <p:nvPr/>
        </p:nvSpPr>
        <p:spPr>
          <a:xfrm>
            <a:off x="2979079" y="4631021"/>
            <a:ext cx="125539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sells pencils in packs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If you buy </a:t>
            </a:r>
            <a:r>
              <a:rPr lang="en-US" sz="3600" b="1" dirty="0"/>
              <a:t>18 packs</a:t>
            </a:r>
            <a:r>
              <a:rPr lang="en-US" sz="3600" dirty="0"/>
              <a:t>, how many pencils do you have?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  x  18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607361" y="3077894"/>
            <a:ext cx="198525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C1C92C-74B4-D23A-0CFD-4D21214D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128"/>
          <a:stretch>
            <a:fillRect/>
          </a:stretch>
        </p:blipFill>
        <p:spPr>
          <a:xfrm>
            <a:off x="0" y="1331380"/>
            <a:ext cx="2310579" cy="552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1105784" y="42926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teacher gives each group </a:t>
            </a:r>
            <a:r>
              <a:rPr lang="en-US" sz="3600" b="1" dirty="0"/>
              <a:t>100 counters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22 groups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counters are used altogether?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100  x  22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567170" y="3077894"/>
            <a:ext cx="241873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1C8C0-4C1A-44BD-EA7A-8D4D3798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25" r="23288"/>
          <a:stretch>
            <a:fillRect/>
          </a:stretch>
        </p:blipFill>
        <p:spPr>
          <a:xfrm>
            <a:off x="383457" y="3400519"/>
            <a:ext cx="24187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  x  97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204155" y="3002375"/>
            <a:ext cx="2040969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farm packs </a:t>
            </a:r>
            <a:r>
              <a:rPr lang="en-US" sz="3600" b="1" dirty="0"/>
              <a:t>10 eggs</a:t>
            </a:r>
            <a:r>
              <a:rPr lang="en-US" sz="3600" dirty="0"/>
              <a:t> in each box.</a:t>
            </a:r>
            <a:br>
              <a:rPr lang="en-US" sz="3600" dirty="0"/>
            </a:br>
            <a:r>
              <a:rPr lang="en-US" sz="3600" dirty="0"/>
              <a:t>There are </a:t>
            </a:r>
            <a:r>
              <a:rPr lang="en-US" sz="3600" b="1" dirty="0"/>
              <a:t>97 boxes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eggs are there in total?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51557-8A81-D7FB-5936-2E7676D3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059" b="23053"/>
          <a:stretch>
            <a:fillRect/>
          </a:stretch>
        </p:blipFill>
        <p:spPr>
          <a:xfrm>
            <a:off x="0" y="4354935"/>
            <a:ext cx="3368002" cy="23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54A411-6A32-E61D-A8EB-C609159957EA}"/>
              </a:ext>
            </a:extLst>
          </p:cNvPr>
          <p:cNvSpPr txBox="1"/>
          <p:nvPr/>
        </p:nvSpPr>
        <p:spPr>
          <a:xfrm>
            <a:off x="446592" y="3491486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100  x  46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08BE7-B53D-0176-3686-86D2BC3FDC3A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FE5671-D0D6-39CB-95AF-64848BC161A5}"/>
              </a:ext>
            </a:extLst>
          </p:cNvPr>
          <p:cNvSpPr/>
          <p:nvPr/>
        </p:nvSpPr>
        <p:spPr>
          <a:xfrm>
            <a:off x="6390621" y="3077894"/>
            <a:ext cx="241873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factory makes </a:t>
            </a:r>
            <a:r>
              <a:rPr lang="en-US" sz="3600" b="1" dirty="0"/>
              <a:t>100 toys</a:t>
            </a:r>
            <a:r>
              <a:rPr lang="en-US" sz="3600" dirty="0"/>
              <a:t> each day.</a:t>
            </a:r>
            <a:br>
              <a:rPr lang="en-US" sz="3600" dirty="0"/>
            </a:br>
            <a:r>
              <a:rPr lang="en-US" sz="3600" dirty="0"/>
              <a:t>It runs for </a:t>
            </a:r>
            <a:r>
              <a:rPr lang="en-US" sz="3600" b="1" dirty="0"/>
              <a:t>46 days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toys are made? 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85B12-EFAC-86CC-248F-09530EC8B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4" y="4150546"/>
            <a:ext cx="4318646" cy="28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1322</TotalTime>
  <Words>164</Words>
  <Application>Microsoft Office PowerPoint</Application>
  <PresentationFormat>On-screen Show (4:3)</PresentationFormat>
  <Paragraphs>29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70</cp:revision>
  <dcterms:created xsi:type="dcterms:W3CDTF">2013-01-27T09:14:16Z</dcterms:created>
  <dcterms:modified xsi:type="dcterms:W3CDTF">2026-03-24T10:36:52Z</dcterms:modified>
  <cp:category/>
</cp:coreProperties>
</file>