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3" r:id="rId2"/>
    <p:sldId id="299" r:id="rId3"/>
    <p:sldId id="257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694039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855405" y="92396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Word problems involving x10, x 100 &amp; x1000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63202" y="1944336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3.6   x   ?     = 36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385671" y="1882405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63202" y="2856857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9.1   x   ?     = 910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63202" y="3769378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6.4  = 6400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63202" y="4681899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0.1  = 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4288905" y="2752253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979079" y="3667623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979079" y="4631021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87E75-6EA9-91C9-D557-09560968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1004989" y="134302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rope is </a:t>
            </a:r>
            <a:r>
              <a:rPr lang="en-US" sz="3600" b="1" dirty="0"/>
              <a:t>3.4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b="1" dirty="0"/>
              <a:t>10 ropes </a:t>
            </a:r>
            <a:r>
              <a:rPr lang="en-US" sz="3600" dirty="0"/>
              <a:t>are joined together.</a:t>
            </a:r>
            <a:br>
              <a:rPr lang="en-US" sz="3600" dirty="0"/>
            </a:br>
            <a:r>
              <a:rPr lang="en-US" sz="3600" dirty="0"/>
              <a:t>What is the </a:t>
            </a:r>
            <a:r>
              <a:rPr lang="en-US" sz="3600" b="1" dirty="0"/>
              <a:t>total length</a:t>
            </a:r>
            <a:r>
              <a:rPr lang="en-US" sz="3600" dirty="0"/>
              <a:t>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791495" y="3532730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3.4  x  10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6440472" y="3112171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6643834" y="3129559"/>
            <a:ext cx="1429818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D2B3E-EA9F-217E-95BE-49442B23AF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79" t="6190" r="48095" b="54366"/>
          <a:stretch>
            <a:fillRect/>
          </a:stretch>
        </p:blipFill>
        <p:spPr>
          <a:xfrm>
            <a:off x="206479" y="4152984"/>
            <a:ext cx="3122215" cy="27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5B797-65BB-5452-FB5E-6FBCDD2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1105784" y="429267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piece of ribbon is </a:t>
            </a:r>
            <a:r>
              <a:rPr lang="en-US" sz="3600" b="1" dirty="0"/>
              <a:t>0.85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100 pieces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What is the </a:t>
            </a:r>
            <a:r>
              <a:rPr lang="en-US" sz="3600" b="1" dirty="0"/>
              <a:t>total length</a:t>
            </a:r>
            <a:r>
              <a:rPr lang="en-US" sz="3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9C053-6B44-6682-3D01-4DA56C18FDF1}"/>
              </a:ext>
            </a:extLst>
          </p:cNvPr>
          <p:cNvSpPr txBox="1"/>
          <p:nvPr/>
        </p:nvSpPr>
        <p:spPr>
          <a:xfrm>
            <a:off x="498987" y="3929267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0.85  x  100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22270-B22A-C8ED-DB51-8F550AE4FC53}"/>
              </a:ext>
            </a:extLst>
          </p:cNvPr>
          <p:cNvSpPr/>
          <p:nvPr/>
        </p:nvSpPr>
        <p:spPr>
          <a:xfrm>
            <a:off x="6492867" y="3549952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825312" y="3545520"/>
            <a:ext cx="1544010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B4DF5-DB56-8046-DA50-652A998D88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 b="66667"/>
          <a:stretch>
            <a:fillRect/>
          </a:stretch>
        </p:blipFill>
        <p:spPr>
          <a:xfrm>
            <a:off x="391886" y="4298415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C72710-E827-0B8E-B9FC-CC76441C0D9F}"/>
              </a:ext>
            </a:extLst>
          </p:cNvPr>
          <p:cNvSpPr txBox="1"/>
          <p:nvPr/>
        </p:nvSpPr>
        <p:spPr>
          <a:xfrm>
            <a:off x="315686" y="3875326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0.75  x  100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3A62-3794-1FE3-4AE2-E5BAB0532FC8}"/>
              </a:ext>
            </a:extLst>
          </p:cNvPr>
          <p:cNvSpPr/>
          <p:nvPr/>
        </p:nvSpPr>
        <p:spPr>
          <a:xfrm>
            <a:off x="6756158" y="3558529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6533498" y="3450707"/>
            <a:ext cx="1604838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215688" y="361454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small bottle contains </a:t>
            </a:r>
            <a:r>
              <a:rPr lang="en-US" sz="3600" b="1" dirty="0"/>
              <a:t>0.75 </a:t>
            </a:r>
            <a:r>
              <a:rPr lang="en-US" sz="3600" b="1" dirty="0" err="1"/>
              <a:t>litres</a:t>
            </a:r>
            <a:r>
              <a:rPr lang="en-US" sz="36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of water. A warehouse stores </a:t>
            </a:r>
            <a:r>
              <a:rPr lang="en-US" sz="3600" b="1" dirty="0"/>
              <a:t>100 bottles</a:t>
            </a:r>
            <a:r>
              <a:rPr lang="en-US" sz="3600" dirty="0"/>
              <a:t>. How many </a:t>
            </a:r>
            <a:r>
              <a:rPr lang="en-US" sz="3600" dirty="0" err="1"/>
              <a:t>litres</a:t>
            </a:r>
            <a:r>
              <a:rPr lang="en-US" sz="3600" dirty="0"/>
              <a:t> of water is that?</a:t>
            </a:r>
            <a:endParaRPr lang="en-GB" sz="3600" dirty="0"/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A0A4C-2B9D-8F79-43E5-B5A4D23DA7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29"/>
          <a:stretch>
            <a:fillRect/>
          </a:stretch>
        </p:blipFill>
        <p:spPr>
          <a:xfrm>
            <a:off x="519001" y="3178628"/>
            <a:ext cx="2670163" cy="36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54A411-6A32-E61D-A8EB-C609159957EA}"/>
              </a:ext>
            </a:extLst>
          </p:cNvPr>
          <p:cNvSpPr txBox="1"/>
          <p:nvPr/>
        </p:nvSpPr>
        <p:spPr>
          <a:xfrm>
            <a:off x="498987" y="3811420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0.005  x  1000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08BE7-B53D-0176-3686-86D2BC3FDC3A}"/>
              </a:ext>
            </a:extLst>
          </p:cNvPr>
          <p:cNvSpPr/>
          <p:nvPr/>
        </p:nvSpPr>
        <p:spPr>
          <a:xfrm>
            <a:off x="6886786" y="3372534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E5671-D0D6-39CB-95AF-64848BC161A5}"/>
              </a:ext>
            </a:extLst>
          </p:cNvPr>
          <p:cNvSpPr/>
          <p:nvPr/>
        </p:nvSpPr>
        <p:spPr>
          <a:xfrm>
            <a:off x="7207733" y="3372534"/>
            <a:ext cx="1159518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089008" y="361945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tiny screw weighs </a:t>
            </a:r>
            <a:r>
              <a:rPr lang="en-US" sz="3600" b="1" dirty="0"/>
              <a:t>0.005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 factory produces </a:t>
            </a:r>
            <a:r>
              <a:rPr lang="en-US" sz="3600" b="1" dirty="0"/>
              <a:t>1,000</a:t>
            </a:r>
            <a:r>
              <a:rPr lang="en-US" sz="3600" dirty="0"/>
              <a:t> screws.</a:t>
            </a:r>
            <a:br>
              <a:rPr lang="en-US" sz="3600" dirty="0"/>
            </a:br>
            <a:r>
              <a:rPr lang="en-US" sz="3600" dirty="0"/>
              <a:t>What is the </a:t>
            </a:r>
            <a:r>
              <a:rPr lang="en-US" sz="3600" b="1" dirty="0"/>
              <a:t>total weight</a:t>
            </a:r>
            <a:r>
              <a:rPr lang="en-US" sz="3600" dirty="0"/>
              <a:t>? </a:t>
            </a:r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1FC3657-ECF3-21F6-F274-577BA2DB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CA5A9-F938-6053-2B33-DEC42F26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4" t="-2015" r="60960" b="46439"/>
          <a:stretch>
            <a:fillRect/>
          </a:stretch>
        </p:blipFill>
        <p:spPr>
          <a:xfrm>
            <a:off x="-672445" y="2367375"/>
            <a:ext cx="2600979" cy="3811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8638F-9B2A-0FCB-BA38-51C93E84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00" t="-2015" r="-1114" b="46439"/>
          <a:stretch>
            <a:fillRect/>
          </a:stretch>
        </p:blipFill>
        <p:spPr>
          <a:xfrm rot="1336236">
            <a:off x="1746718" y="3787692"/>
            <a:ext cx="3841421" cy="38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163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2026-03-26T19:56:55Z</dcterms:modified>
  <cp:category/>
</cp:coreProperties>
</file>