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7" r:id="rId3"/>
    <p:sldId id="268" r:id="rId4"/>
    <p:sldId id="323" r:id="rId5"/>
    <p:sldId id="324" r:id="rId6"/>
    <p:sldId id="277" r:id="rId7"/>
    <p:sldId id="32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DCE6F2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28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05434" y="214159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380379" y="1059993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Halving Word Problems (Within 10)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3278B4-D231-AAEF-B1AE-F3962B23E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4020" y="3040897"/>
            <a:ext cx="3074848" cy="324218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34268" y="627450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2210074" y="136588"/>
            <a:ext cx="5082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Say </a:t>
            </a:r>
          </a:p>
          <a:p>
            <a:pPr algn="ctr"/>
            <a:r>
              <a:rPr lang="en-US" sz="5400" dirty="0"/>
              <a:t>Our Halves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3154189" y="2073362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   Halve 2 is 1</a:t>
            </a:r>
            <a:br>
              <a:rPr lang="en-US" sz="3600" b="1" dirty="0"/>
            </a:br>
            <a:r>
              <a:rPr lang="en-US" sz="3600" b="1" dirty="0"/>
              <a:t>   Halve 4 is 2</a:t>
            </a:r>
            <a:br>
              <a:rPr lang="en-US" sz="3600" b="1" dirty="0"/>
            </a:br>
            <a:r>
              <a:rPr lang="en-US" sz="3600" b="1" dirty="0"/>
              <a:t>   Halve 6 is 3</a:t>
            </a:r>
            <a:br>
              <a:rPr lang="en-US" sz="3600" b="1" dirty="0"/>
            </a:br>
            <a:r>
              <a:rPr lang="en-US" sz="3600" b="1" dirty="0"/>
              <a:t>   Halve 8 is 4</a:t>
            </a:r>
            <a:br>
              <a:rPr lang="en-US" sz="3600" b="1" dirty="0"/>
            </a:br>
            <a:r>
              <a:rPr lang="en-US" sz="3600" b="1" dirty="0"/>
              <a:t>   Halve 10 is 5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5414918" y="2290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5414918" y="30829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5414918" y="39214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5414918" y="475998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5695137" y="5598490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76F54-D8C0-6ACF-96A3-46AF301D0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44" y="518651"/>
            <a:ext cx="5683046" cy="5683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6B8A90-8EA0-92C7-CE26-F17B73848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E05690-CE27-A4B1-5126-C65502EE8718}"/>
              </a:ext>
            </a:extLst>
          </p:cNvPr>
          <p:cNvSpPr/>
          <p:nvPr/>
        </p:nvSpPr>
        <p:spPr>
          <a:xfrm>
            <a:off x="3524866" y="3881763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50A55-E37F-6F47-161D-CBB9A62FA323}"/>
              </a:ext>
            </a:extLst>
          </p:cNvPr>
          <p:cNvSpPr/>
          <p:nvPr/>
        </p:nvSpPr>
        <p:spPr>
          <a:xfrm>
            <a:off x="5034120" y="3881762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563D42-C3D4-7882-FD6E-26E090403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464EA-9366-015C-9BFA-4E26DDEDB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347" y="947994"/>
            <a:ext cx="7177546" cy="4785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E790A-21AB-B7D5-A982-C48F0048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FB829-57DD-5756-B3A6-15ABC1237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4749D2-B9B1-9933-F95E-D4DAF052BAF0}"/>
              </a:ext>
            </a:extLst>
          </p:cNvPr>
          <p:cNvSpPr/>
          <p:nvPr/>
        </p:nvSpPr>
        <p:spPr>
          <a:xfrm>
            <a:off x="3377382" y="4835491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DABCA5-D0FF-3270-6745-93897CBDE33F}"/>
              </a:ext>
            </a:extLst>
          </p:cNvPr>
          <p:cNvSpPr/>
          <p:nvPr/>
        </p:nvSpPr>
        <p:spPr>
          <a:xfrm>
            <a:off x="5631429" y="4835492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73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F16293-DC3C-0A91-C2F7-58D93DAB8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582DC-B3C3-C237-5B3A-66B39BF0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496" y="707612"/>
            <a:ext cx="7286169" cy="4857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5E4C3-A4A8-8EBC-3758-1C9EA8F8B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89F26-500C-CA88-8833-D65E2364A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FCD065-1E3D-D513-B043-C287977E6206}"/>
              </a:ext>
            </a:extLst>
          </p:cNvPr>
          <p:cNvSpPr/>
          <p:nvPr/>
        </p:nvSpPr>
        <p:spPr>
          <a:xfrm>
            <a:off x="3001294" y="4757145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E09020-EDAD-4397-5B1A-41F9408B252D}"/>
              </a:ext>
            </a:extLst>
          </p:cNvPr>
          <p:cNvSpPr/>
          <p:nvPr/>
        </p:nvSpPr>
        <p:spPr>
          <a:xfrm>
            <a:off x="6142707" y="4757145"/>
            <a:ext cx="119461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329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B9C03-A0E8-9CE7-4FEA-1C5B508A4937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4 counters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children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counters does each child get?</a:t>
            </a:r>
            <a:endParaRPr lang="en-GB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924FF4-3E31-3E4C-1388-319DD1826F69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60B5E6D-0402-6C8C-C7AF-E32C49F216D6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B2B2F9-01E0-7206-CE11-410BD5BD0353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338AB-C107-A4D5-6E58-652A63A1EE5A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C6EB133-ACF2-5D8F-E8E5-86DED4A090ED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6DB5BF-B293-6925-F091-11AA668EEB7A}"/>
              </a:ext>
            </a:extLst>
          </p:cNvPr>
          <p:cNvSpPr/>
          <p:nvPr/>
        </p:nvSpPr>
        <p:spPr>
          <a:xfrm>
            <a:off x="4047200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DDFDCD-020E-E4EE-E589-CAF0CE7225D2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269EB9-85C5-B44A-D76A-257E0F14E7DC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5F1E09-A3FE-7494-4BD8-D0F3328F9633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492D06-41A7-96A0-9DC7-1779DD00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A499108-3B9A-39BC-AA01-3156433B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087A38-5E78-C8A2-BA4A-640717127DF1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B7DA0887-572B-9729-271C-91F49F24C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DA955519-FB91-15D1-4960-651C1B97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585513-7653-9436-C6A5-178D21E9F19A}"/>
              </a:ext>
            </a:extLst>
          </p:cNvPr>
          <p:cNvSpPr txBox="1"/>
          <p:nvPr/>
        </p:nvSpPr>
        <p:spPr>
          <a:xfrm>
            <a:off x="541815" y="1249010"/>
            <a:ext cx="8423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</a:t>
            </a:r>
            <a:r>
              <a:rPr lang="en-US" sz="3200" b="1" dirty="0"/>
              <a:t>8 cupcakes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They are shared equally between </a:t>
            </a:r>
            <a:r>
              <a:rPr lang="en-US" sz="3200" b="1" dirty="0"/>
              <a:t>2 plates</a:t>
            </a:r>
            <a:r>
              <a:rPr lang="en-US" sz="3200" dirty="0"/>
              <a:t>.</a:t>
            </a:r>
            <a:br>
              <a:rPr lang="en-US" sz="3200" dirty="0"/>
            </a:br>
            <a:r>
              <a:rPr lang="en-US" sz="3200" dirty="0"/>
              <a:t>How many cupcakes are on each plate?</a:t>
            </a:r>
            <a:endParaRPr lang="en-GB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3245FE-A906-F732-E4E1-CC3D70FC4D42}"/>
              </a:ext>
            </a:extLst>
          </p:cNvPr>
          <p:cNvSpPr/>
          <p:nvPr/>
        </p:nvSpPr>
        <p:spPr>
          <a:xfrm>
            <a:off x="4671545" y="4947286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635E58F-E37D-1826-B55F-1B2DB9DF4DFB}"/>
              </a:ext>
            </a:extLst>
          </p:cNvPr>
          <p:cNvSpPr/>
          <p:nvPr/>
        </p:nvSpPr>
        <p:spPr>
          <a:xfrm>
            <a:off x="2675597" y="4947285"/>
            <a:ext cx="1995948" cy="10765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C0BF75-E730-3125-F373-D8415917C02C}"/>
              </a:ext>
            </a:extLst>
          </p:cNvPr>
          <p:cNvSpPr/>
          <p:nvPr/>
        </p:nvSpPr>
        <p:spPr>
          <a:xfrm>
            <a:off x="3260614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4171D4A-C300-8485-6514-49626B291CEC}"/>
              </a:ext>
            </a:extLst>
          </p:cNvPr>
          <p:cNvSpPr/>
          <p:nvPr/>
        </p:nvSpPr>
        <p:spPr>
          <a:xfrm>
            <a:off x="5287282" y="4947285"/>
            <a:ext cx="816077" cy="13585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C702C75F-298C-95F5-71B3-A3E874D546D4}"/>
              </a:ext>
            </a:extLst>
          </p:cNvPr>
          <p:cNvSpPr/>
          <p:nvPr/>
        </p:nvSpPr>
        <p:spPr>
          <a:xfrm rot="5400000">
            <a:off x="4254930" y="2445249"/>
            <a:ext cx="818480" cy="40066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898EB6-3E03-3EFF-D626-8227285ED2B1}"/>
              </a:ext>
            </a:extLst>
          </p:cNvPr>
          <p:cNvSpPr/>
          <p:nvPr/>
        </p:nvSpPr>
        <p:spPr>
          <a:xfrm>
            <a:off x="4086528" y="2995252"/>
            <a:ext cx="119461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7550BA-7DFA-A8C8-181C-39B8125B32F4}"/>
              </a:ext>
            </a:extLst>
          </p:cNvPr>
          <p:cNvGrpSpPr/>
          <p:nvPr/>
        </p:nvGrpSpPr>
        <p:grpSpPr>
          <a:xfrm>
            <a:off x="3260614" y="4989279"/>
            <a:ext cx="2866099" cy="992579"/>
            <a:chOff x="3260614" y="4989279"/>
            <a:chExt cx="2866099" cy="9925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46A79E-3859-0255-80AF-D2B782D8D50F}"/>
                </a:ext>
              </a:extLst>
            </p:cNvPr>
            <p:cNvSpPr/>
            <p:nvPr/>
          </p:nvSpPr>
          <p:spPr>
            <a:xfrm>
              <a:off x="3260614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18566F-0CD8-DACF-D9A6-A692E902AD49}"/>
                </a:ext>
              </a:extLst>
            </p:cNvPr>
            <p:cNvSpPr/>
            <p:nvPr/>
          </p:nvSpPr>
          <p:spPr>
            <a:xfrm>
              <a:off x="5256562" y="4989279"/>
              <a:ext cx="870151" cy="992579"/>
            </a:xfrm>
            <a:prstGeom prst="rect">
              <a:avLst/>
            </a:prstGeom>
            <a:solidFill>
              <a:srgbClr val="DCE6F2"/>
            </a:solidFill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60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5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723</TotalTime>
  <Words>118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55</cp:revision>
  <dcterms:created xsi:type="dcterms:W3CDTF">2013-01-27T09:14:16Z</dcterms:created>
  <dcterms:modified xsi:type="dcterms:W3CDTF">2026-02-26T12:07:18Z</dcterms:modified>
  <cp:category/>
</cp:coreProperties>
</file>