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92" r:id="rId3"/>
    <p:sldId id="293" r:id="rId4"/>
    <p:sldId id="274" r:id="rId5"/>
    <p:sldId id="277" r:id="rId6"/>
    <p:sldId id="278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 descr="A cartoon of a hat and mask&#10;&#10;AI-generated content may be incorrect.">
            <a:extLst>
              <a:ext uri="{FF2B5EF4-FFF2-40B4-BE49-F238E27FC236}">
                <a16:creationId xmlns:a16="http://schemas.microsoft.com/office/drawing/2014/main" id="{C56AB20E-889F-046F-1AAE-01080C69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291" y="2694039"/>
            <a:ext cx="3136175" cy="3417194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679372" y="63903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E8F05F-F4E8-8C8B-CD28-8EB97E93CA31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X8 Division Tables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48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-8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8s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5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170041" y="458112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ADA9712-9F22-6570-CF67-1B72B95C83F4}"/>
              </a:ext>
            </a:extLst>
          </p:cNvPr>
          <p:cNvSpPr/>
          <p:nvPr/>
        </p:nvSpPr>
        <p:spPr>
          <a:xfrm>
            <a:off x="2761619" y="326166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1B7AEA-9D97-99EC-6409-36D9B1A14DCA}"/>
              </a:ext>
            </a:extLst>
          </p:cNvPr>
          <p:cNvSpPr/>
          <p:nvPr/>
        </p:nvSpPr>
        <p:spPr>
          <a:xfrm>
            <a:off x="5201983" y="325940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665546" y="568962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21363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8 × ___ = 48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589935" y="5465662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missing number is ____.</a:t>
            </a:r>
            <a:endParaRPr lang="en-GB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FB0F3C-1F8D-7FB5-CE3B-8A315D91FFE2}"/>
              </a:ext>
            </a:extLst>
          </p:cNvPr>
          <p:cNvGrpSpPr/>
          <p:nvPr/>
        </p:nvGrpSpPr>
        <p:grpSpPr>
          <a:xfrm>
            <a:off x="953353" y="1420466"/>
            <a:ext cx="7190336" cy="1495541"/>
            <a:chOff x="953353" y="1420466"/>
            <a:chExt cx="7190336" cy="149554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0806F162-EE76-DE59-0181-E55248AD5F7D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9D2E04A-842D-D201-5F8D-93C91F1BB1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F48143D-15C7-4D24-1E20-DF7B71E8A52B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6FE393E2-C8DA-7574-FC41-49274BCDDC88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D00420F-8403-E8A0-045E-1F580E2E3BB4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C972A168-76EB-BE61-0B67-7DB3825B6BC0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968B8D4-154C-4998-CB47-88A9C271E875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5607F633-A122-CD66-C272-879B65694CB4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39CA0DAF-9EC5-EB0B-B02C-3D2761F0377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99493E94-D7FF-72B7-388B-F29CEE5EFD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FA493681-C94A-BEB4-3572-9BE1BF450A5C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F246A90-C12C-F742-C5C0-7E70CB8B144D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EDEE033-AA7D-F496-D7AD-73B188E7BA31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B15225-4A61-349D-8B28-9B01F1DFA1F7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BED7DBE-539E-59D9-9252-9250A8F0473B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63BCA4-3E97-25E7-BAF6-36967AA59056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40E0D0-E693-F603-0E39-C11EF370EF6A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425AB00-78CD-583E-A3F6-7C2A8B378934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103EFC-8C08-D444-9668-F7B7C0D3447D}"/>
              </a:ext>
            </a:extLst>
          </p:cNvPr>
          <p:cNvGrpSpPr/>
          <p:nvPr/>
        </p:nvGrpSpPr>
        <p:grpSpPr>
          <a:xfrm>
            <a:off x="953353" y="1430566"/>
            <a:ext cx="7190336" cy="1495541"/>
            <a:chOff x="953353" y="1420466"/>
            <a:chExt cx="7190336" cy="149554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4DDBBD1D-484D-8BE0-CF75-DDBAFA0F3888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D0B057-9718-5CB7-31FF-15B820060D4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37D17C-764E-F87E-0961-BD6E5F65D178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400B83E7-3839-6947-93AE-5BBAE4EFA86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B915268-05AA-35C9-5A3D-09FD2EC4CE8C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016C3F9F-700B-3511-B0B2-103BE8EC10FE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90FE8012-D0CE-7F95-3D3E-2A702D1E6152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C650A-5AA8-FF0F-AF7D-0E0D6CDB927A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69E9B48D-A647-C9DC-A3B0-83296A70C4F4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AF1F8DD-AE49-9596-4159-1EB966BC1B69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5731F64-F8DC-E1FB-EF87-64F6BD66C2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AD39D9E-497C-24C9-63FE-E435E318ED19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6E089C2-3719-CD8E-2615-36560963B3E3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10086D1-A65D-2467-9291-57E769819429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830FB0-D7C0-0A92-F8BD-C2D5557ECD9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0E1020A-4A89-2D80-F70B-FCE20EA5D8D8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796E100-B945-F22A-DD32-9D35C3A43FDB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9951A2C-8717-F567-AA7B-8A229857D221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E05B552-01C3-948E-CB94-DE3E66977F63}"/>
              </a:ext>
            </a:extLst>
          </p:cNvPr>
          <p:cNvSpPr/>
          <p:nvPr/>
        </p:nvSpPr>
        <p:spPr>
          <a:xfrm>
            <a:off x="1382869" y="50723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4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31" grpId="0"/>
      <p:bldP spid="3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2692748" y="1695798"/>
            <a:ext cx="432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2692748" y="2084301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393656" y="144007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61268" y="38517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7656" y="450173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32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771832" y="5320440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805BFA1-58BC-F3F3-7AAB-EA4FC116B4E5}"/>
              </a:ext>
            </a:extLst>
          </p:cNvPr>
          <p:cNvSpPr/>
          <p:nvPr/>
        </p:nvSpPr>
        <p:spPr>
          <a:xfrm>
            <a:off x="5938392" y="2288844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C03638-3956-C22F-F8EE-02ACA459EE2E}"/>
              </a:ext>
            </a:extLst>
          </p:cNvPr>
          <p:cNvSpPr/>
          <p:nvPr/>
        </p:nvSpPr>
        <p:spPr>
          <a:xfrm>
            <a:off x="6038029" y="207636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2691670" y="1467273"/>
            <a:ext cx="4325644" cy="1535791"/>
            <a:chOff x="-6307113" y="5372785"/>
            <a:chExt cx="432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431111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4589551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1080000" cy="923330"/>
              <a:chOff x="3077855" y="2121157"/>
              <a:chExt cx="108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4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282263" y="30522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84" y="1704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684550" y="1339042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88 ÷ 8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84550" y="1339042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“8 × what equals 88?”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84550" y="1339042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8 × 11 = 88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84550" y="1339042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88 ÷ 8 = 11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11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1BC88FC-FB8B-6A15-09E3-367C099917A9}"/>
              </a:ext>
            </a:extLst>
          </p:cNvPr>
          <p:cNvGrpSpPr/>
          <p:nvPr/>
        </p:nvGrpSpPr>
        <p:grpSpPr>
          <a:xfrm>
            <a:off x="1692082" y="3211312"/>
            <a:ext cx="7190336" cy="1495541"/>
            <a:chOff x="953353" y="1420466"/>
            <a:chExt cx="7190336" cy="149554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5D9DF1D-125B-6F33-AB74-7D0C0AABC89C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56B3ABA-4243-A5BF-0291-BB21051FF221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0788D0-09B4-6691-0E95-70ADC980343C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B5FD300-6A09-7EF0-6AAD-C71D50354354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D31152-4C86-AAC1-12CE-D170E0F39A17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FF1067-C4B3-97DF-4B4D-7794824E4B09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41BCD14-3EE7-1F3A-BDF3-11C849FBC54E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BC70141-2110-3AFA-7414-E9793C2C6958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9860044-384B-6C57-8AD8-680AA6AD1D52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F16DFD2-AD30-B7BE-56DB-D72BA24A63D2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BA2AE25F-0D35-891B-5264-42AF11D6B6D8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2EC872C-C296-AF36-DE59-9B011E5099CA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983F86B-3598-731A-044B-ACDC43DAF06B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9813661-9216-E5B1-0EAD-91BED8AFD095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1C02AC-89F4-9543-A6E3-F58FE7FB3240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DE4AB9-092B-09A0-F451-C717D16FD193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3552BE-5118-5990-14B1-ABED246B24C4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360E7D-0EB9-1E62-D113-8F901B5FA5B3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1E793C2-B50B-C480-A161-AA6063D064ED}"/>
              </a:ext>
            </a:extLst>
          </p:cNvPr>
          <p:cNvGrpSpPr/>
          <p:nvPr/>
        </p:nvGrpSpPr>
        <p:grpSpPr>
          <a:xfrm>
            <a:off x="1695102" y="3204676"/>
            <a:ext cx="7190336" cy="1495541"/>
            <a:chOff x="953353" y="1420466"/>
            <a:chExt cx="7190336" cy="149554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36B717CA-DEED-CD4A-70C2-1FE77871C644}"/>
                </a:ext>
              </a:extLst>
            </p:cNvPr>
            <p:cNvSpPr/>
            <p:nvPr/>
          </p:nvSpPr>
          <p:spPr>
            <a:xfrm>
              <a:off x="963560" y="1623719"/>
              <a:ext cx="7138218" cy="599768"/>
            </a:xfrm>
            <a:prstGeom prst="roundRect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AF0FF526-F081-9691-8755-FB7E8A143613}"/>
                </a:ext>
              </a:extLst>
            </p:cNvPr>
            <p:cNvSpPr/>
            <p:nvPr/>
          </p:nvSpPr>
          <p:spPr>
            <a:xfrm>
              <a:off x="98589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5CCDEE-8C24-87E8-FB9F-E4931C8C5925}"/>
                </a:ext>
              </a:extLst>
            </p:cNvPr>
            <p:cNvSpPr/>
            <p:nvPr/>
          </p:nvSpPr>
          <p:spPr>
            <a:xfrm>
              <a:off x="4098655" y="1420466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88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08D44042-521B-584A-1170-D33FD40A2CD9}"/>
                </a:ext>
              </a:extLst>
            </p:cNvPr>
            <p:cNvSpPr/>
            <p:nvPr/>
          </p:nvSpPr>
          <p:spPr>
            <a:xfrm>
              <a:off x="187625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9C7798-6181-3EFD-A95C-B0DAB9E87E9D}"/>
                </a:ext>
              </a:extLst>
            </p:cNvPr>
            <p:cNvSpPr/>
            <p:nvPr/>
          </p:nvSpPr>
          <p:spPr>
            <a:xfrm>
              <a:off x="953353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F947204-14CC-A80A-206B-0B84AFEED381}"/>
                </a:ext>
              </a:extLst>
            </p:cNvPr>
            <p:cNvSpPr/>
            <p:nvPr/>
          </p:nvSpPr>
          <p:spPr>
            <a:xfrm>
              <a:off x="2766616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B005ED15-FAFA-1A4D-851D-7C341760A0E1}"/>
                </a:ext>
              </a:extLst>
            </p:cNvPr>
            <p:cNvSpPr/>
            <p:nvPr/>
          </p:nvSpPr>
          <p:spPr>
            <a:xfrm>
              <a:off x="3656978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1C356465-A8AE-F39F-CF36-67A6A3CF07DC}"/>
                </a:ext>
              </a:extLst>
            </p:cNvPr>
            <p:cNvSpPr/>
            <p:nvPr/>
          </p:nvSpPr>
          <p:spPr>
            <a:xfrm>
              <a:off x="4547340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B1E295B9-B86A-6F02-D522-D533AFD21AA6}"/>
                </a:ext>
              </a:extLst>
            </p:cNvPr>
            <p:cNvSpPr/>
            <p:nvPr/>
          </p:nvSpPr>
          <p:spPr>
            <a:xfrm>
              <a:off x="5437702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7409719F-4018-5B8E-4D7A-D62CDBE31384}"/>
                </a:ext>
              </a:extLst>
            </p:cNvPr>
            <p:cNvSpPr/>
            <p:nvPr/>
          </p:nvSpPr>
          <p:spPr>
            <a:xfrm>
              <a:off x="6328064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80296467-D26A-7001-1C3D-14E8500A8A2A}"/>
                </a:ext>
              </a:extLst>
            </p:cNvPr>
            <p:cNvSpPr/>
            <p:nvPr/>
          </p:nvSpPr>
          <p:spPr>
            <a:xfrm>
              <a:off x="7218423" y="2231137"/>
              <a:ext cx="88335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CBD1800-C149-4507-A11C-89CBCF5A3D80}"/>
                </a:ext>
              </a:extLst>
            </p:cNvPr>
            <p:cNvSpPr/>
            <p:nvPr/>
          </p:nvSpPr>
          <p:spPr>
            <a:xfrm>
              <a:off x="1858914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A30AD32-5616-C3C2-23C2-C51108F36FBC}"/>
                </a:ext>
              </a:extLst>
            </p:cNvPr>
            <p:cNvSpPr/>
            <p:nvPr/>
          </p:nvSpPr>
          <p:spPr>
            <a:xfrm>
              <a:off x="2764475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6E2F040-CB0B-6B85-31B8-4C1A830CF3D5}"/>
                </a:ext>
              </a:extLst>
            </p:cNvPr>
            <p:cNvSpPr/>
            <p:nvPr/>
          </p:nvSpPr>
          <p:spPr>
            <a:xfrm>
              <a:off x="3670036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F3FAC7-7D70-C8C8-98F3-740A841931EF}"/>
                </a:ext>
              </a:extLst>
            </p:cNvPr>
            <p:cNvSpPr/>
            <p:nvPr/>
          </p:nvSpPr>
          <p:spPr>
            <a:xfrm>
              <a:off x="4575597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643AC60-0F0B-A6F5-AA0A-62CFE0C5A532}"/>
                </a:ext>
              </a:extLst>
            </p:cNvPr>
            <p:cNvSpPr/>
            <p:nvPr/>
          </p:nvSpPr>
          <p:spPr>
            <a:xfrm>
              <a:off x="5481158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0EB023-82DB-48E4-4450-149A0ED1ECD3}"/>
                </a:ext>
              </a:extLst>
            </p:cNvPr>
            <p:cNvSpPr/>
            <p:nvPr/>
          </p:nvSpPr>
          <p:spPr>
            <a:xfrm>
              <a:off x="6386719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A8F901F-8D27-B417-BC79-36FAF0560C80}"/>
                </a:ext>
              </a:extLst>
            </p:cNvPr>
            <p:cNvSpPr/>
            <p:nvPr/>
          </p:nvSpPr>
          <p:spPr>
            <a:xfrm>
              <a:off x="7292280" y="199267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679506" y="1009166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8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52050" y="2223077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“8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8 × ___ = 56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56  ÷  8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16  ÷  4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517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787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16  ÷  8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24  ÷  3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40  ÷  8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32  ÷  8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32  ÷  4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24  ÷  8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96  ÷  8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9488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25" y="1767078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07158A-184B-811E-770A-2E9F6BBCF1E8}"/>
              </a:ext>
            </a:extLst>
          </p:cNvPr>
          <p:cNvSpPr txBox="1"/>
          <p:nvPr/>
        </p:nvSpPr>
        <p:spPr>
          <a:xfrm>
            <a:off x="2461379" y="4151400"/>
            <a:ext cx="5548172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rgbClr val="00B050"/>
                </a:solidFill>
              </a:rPr>
              <a:t>True: can you prove it?</a:t>
            </a:r>
            <a:endParaRPr lang="en-GB" sz="6000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0D0D27-E0D5-B58D-09F9-CFD0194CEA63}"/>
              </a:ext>
            </a:extLst>
          </p:cNvPr>
          <p:cNvGrpSpPr/>
          <p:nvPr/>
        </p:nvGrpSpPr>
        <p:grpSpPr>
          <a:xfrm>
            <a:off x="2653961" y="1342856"/>
            <a:ext cx="5771535" cy="2292297"/>
            <a:chOff x="3588774" y="1251546"/>
            <a:chExt cx="5771535" cy="3576498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DBC3FBA-57A8-E2E3-5960-7F5CFDADD7EA}"/>
                </a:ext>
              </a:extLst>
            </p:cNvPr>
            <p:cNvSpPr/>
            <p:nvPr/>
          </p:nvSpPr>
          <p:spPr>
            <a:xfrm>
              <a:off x="3588774" y="1251546"/>
              <a:ext cx="5548172" cy="3576498"/>
            </a:xfrm>
            <a:prstGeom prst="wedgeRoundRectCallout">
              <a:avLst>
                <a:gd name="adj1" fmla="val -74794"/>
                <a:gd name="adj2" fmla="val 1105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798CFC-459B-F632-B8E1-0431EA86F40E}"/>
                </a:ext>
              </a:extLst>
            </p:cNvPr>
            <p:cNvSpPr txBox="1"/>
            <p:nvPr/>
          </p:nvSpPr>
          <p:spPr>
            <a:xfrm>
              <a:off x="3588774" y="1760082"/>
              <a:ext cx="5771535" cy="20648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Dividing by 8 is the same as halving three times.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07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892</TotalTime>
  <Words>408</Words>
  <Application>Microsoft Office PowerPoint</Application>
  <PresentationFormat>On-screen Show (4:3)</PresentationFormat>
  <Paragraphs>162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2026-03-18T09:40:33Z</dcterms:modified>
  <cp:category/>
</cp:coreProperties>
</file>