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8" r:id="rId2"/>
    <p:sldId id="304" r:id="rId3"/>
    <p:sldId id="257" r:id="rId4"/>
    <p:sldId id="301" r:id="rId5"/>
    <p:sldId id="305" r:id="rId6"/>
    <p:sldId id="30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3185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wizard hat&#10;&#10;AI-generated content may be incorrect.">
            <a:extLst>
              <a:ext uri="{FF2B5EF4-FFF2-40B4-BE49-F238E27FC236}">
                <a16:creationId xmlns:a16="http://schemas.microsoft.com/office/drawing/2014/main" id="{4C444983-E5A3-4DE6-79E4-30D5E97EC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703" y="2899530"/>
            <a:ext cx="4718082" cy="395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55F7D-EEAE-20C9-5414-23DBA9BCB508}"/>
              </a:ext>
            </a:extLst>
          </p:cNvPr>
          <p:cNvSpPr txBox="1"/>
          <p:nvPr/>
        </p:nvSpPr>
        <p:spPr>
          <a:xfrm>
            <a:off x="855405" y="923965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Word problems involving x10, x 100 &amp; x1000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95724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2E05ACD3-253C-2B56-B9AC-A01559321886}"/>
              </a:ext>
            </a:extLst>
          </p:cNvPr>
          <p:cNvSpPr txBox="1"/>
          <p:nvPr/>
        </p:nvSpPr>
        <p:spPr>
          <a:xfrm>
            <a:off x="2363202" y="1944336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4.2   x   ?     = 42 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FA5EE16A-EFF2-3F98-BE00-DB66E4BABB78}"/>
              </a:ext>
            </a:extLst>
          </p:cNvPr>
          <p:cNvSpPr/>
          <p:nvPr/>
        </p:nvSpPr>
        <p:spPr>
          <a:xfrm>
            <a:off x="4385671" y="1882405"/>
            <a:ext cx="70227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F1357BD4-31EB-19CF-F139-610F3AD73819}"/>
              </a:ext>
            </a:extLst>
          </p:cNvPr>
          <p:cNvSpPr txBox="1"/>
          <p:nvPr/>
        </p:nvSpPr>
        <p:spPr>
          <a:xfrm>
            <a:off x="2363202" y="2856857"/>
            <a:ext cx="4209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0.36 x   ?     = 36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49D3AD-9F53-B644-A85A-0D40C654CE1C}"/>
              </a:ext>
            </a:extLst>
          </p:cNvPr>
          <p:cNvSpPr txBox="1"/>
          <p:nvPr/>
        </p:nvSpPr>
        <p:spPr>
          <a:xfrm>
            <a:off x="2363202" y="3769378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?      x  7.7  = 770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FD58D13-3A3A-5FD3-6C74-66C19255D911}"/>
              </a:ext>
            </a:extLst>
          </p:cNvPr>
          <p:cNvSpPr txBox="1"/>
          <p:nvPr/>
        </p:nvSpPr>
        <p:spPr>
          <a:xfrm>
            <a:off x="2363202" y="4681899"/>
            <a:ext cx="445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?      x  0.9  = 900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949DA-3809-7119-24EF-356F390F385C}"/>
              </a:ext>
            </a:extLst>
          </p:cNvPr>
          <p:cNvSpPr/>
          <p:nvPr/>
        </p:nvSpPr>
        <p:spPr>
          <a:xfrm>
            <a:off x="4385671" y="2745357"/>
            <a:ext cx="100467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2303A0-E822-8467-964D-23CEDFE55956}"/>
              </a:ext>
            </a:extLst>
          </p:cNvPr>
          <p:cNvSpPr/>
          <p:nvPr/>
        </p:nvSpPr>
        <p:spPr>
          <a:xfrm>
            <a:off x="2979079" y="3667623"/>
            <a:ext cx="125539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8F534-080C-AC9C-7173-1131876CC4E0}"/>
              </a:ext>
            </a:extLst>
          </p:cNvPr>
          <p:cNvSpPr/>
          <p:nvPr/>
        </p:nvSpPr>
        <p:spPr>
          <a:xfrm>
            <a:off x="2979079" y="4631021"/>
            <a:ext cx="125539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21774" y="134302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bottle contains </a:t>
            </a:r>
            <a:r>
              <a:rPr lang="en-US" sz="3600" b="1" dirty="0"/>
              <a:t>2.6 </a:t>
            </a:r>
            <a:r>
              <a:rPr lang="en-US" sz="3600" b="1" dirty="0" err="1"/>
              <a:t>litres</a:t>
            </a:r>
            <a:r>
              <a:rPr lang="en-US" sz="3600" dirty="0"/>
              <a:t> of juice.</a:t>
            </a:r>
            <a:br>
              <a:rPr lang="en-US" sz="3600" dirty="0"/>
            </a:br>
            <a:r>
              <a:rPr lang="en-US" sz="3600" dirty="0"/>
              <a:t>A shop orders </a:t>
            </a:r>
            <a:r>
              <a:rPr lang="en-US" sz="3600" b="1" dirty="0"/>
              <a:t>10 bottles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 How many </a:t>
            </a:r>
            <a:r>
              <a:rPr lang="en-US" sz="3600" dirty="0" err="1"/>
              <a:t>litres</a:t>
            </a:r>
            <a:r>
              <a:rPr lang="en-US" sz="3600" dirty="0"/>
              <a:t> of juice is that in total?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791495" y="3532730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2.6  x  10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795394" y="3077894"/>
            <a:ext cx="1473361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21624-42B7-3FE1-B972-2B732ADBF3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81" t="10159" b="13441"/>
          <a:stretch>
            <a:fillRect/>
          </a:stretch>
        </p:blipFill>
        <p:spPr>
          <a:xfrm>
            <a:off x="379490" y="2633769"/>
            <a:ext cx="2951538" cy="43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997974" y="126234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sticker costs </a:t>
            </a:r>
            <a:r>
              <a:rPr lang="en-US" sz="3600" b="1" dirty="0"/>
              <a:t>£0.36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A shop sells </a:t>
            </a:r>
            <a:r>
              <a:rPr lang="en-US" sz="3600" b="1" dirty="0"/>
              <a:t>100 stickers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much money is collected?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386304" y="3511572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0.36  x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6380184" y="3132257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6579997" y="3098457"/>
            <a:ext cx="1348744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3D44F-FF98-DB2D-F38E-3AB2A8D1D0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070"/>
          <a:stretch>
            <a:fillRect/>
          </a:stretch>
        </p:blipFill>
        <p:spPr>
          <a:xfrm>
            <a:off x="206479" y="4659086"/>
            <a:ext cx="352169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498987" y="3171225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0.02  x  1000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835871" y="2707154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7103105" y="2707154"/>
            <a:ext cx="1527162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140196" y="78995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grain of rice weighs </a:t>
            </a:r>
            <a:r>
              <a:rPr lang="en-US" sz="3600" b="1" dirty="0"/>
              <a:t>0.02 grams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There are </a:t>
            </a:r>
            <a:r>
              <a:rPr lang="en-US" sz="3600" b="1" dirty="0"/>
              <a:t>1,000 grains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What is the total weight?</a:t>
            </a:r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270A54-E507-42E6-45E3-77972B9BD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515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54A411-6A32-E61D-A8EB-C609159957EA}"/>
              </a:ext>
            </a:extLst>
          </p:cNvPr>
          <p:cNvSpPr txBox="1"/>
          <p:nvPr/>
        </p:nvSpPr>
        <p:spPr>
          <a:xfrm>
            <a:off x="426304" y="3376412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0.48 x 10 x 10 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608BE7-B53D-0176-3686-86D2BC3FDC3A}"/>
              </a:ext>
            </a:extLst>
          </p:cNvPr>
          <p:cNvSpPr/>
          <p:nvPr/>
        </p:nvSpPr>
        <p:spPr>
          <a:xfrm>
            <a:off x="7209494" y="2993246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FE5671-D0D6-39CB-95AF-64848BC161A5}"/>
              </a:ext>
            </a:extLst>
          </p:cNvPr>
          <p:cNvSpPr/>
          <p:nvPr/>
        </p:nvSpPr>
        <p:spPr>
          <a:xfrm>
            <a:off x="7163369" y="3017288"/>
            <a:ext cx="148901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791495" y="-167663"/>
            <a:ext cx="814602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tablet weighs </a:t>
            </a:r>
            <a:r>
              <a:rPr lang="en-US" sz="3600" b="1" dirty="0"/>
              <a:t>0.48 kg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A shipment contains </a:t>
            </a:r>
            <a:r>
              <a:rPr lang="en-US" sz="3600" b="1" dirty="0"/>
              <a:t>10 tablets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in </a:t>
            </a:r>
            <a:r>
              <a:rPr lang="en-US" sz="3600" b="1" dirty="0"/>
              <a:t>each box </a:t>
            </a:r>
            <a:r>
              <a:rPr lang="en-US" sz="3600" dirty="0"/>
              <a:t>and </a:t>
            </a:r>
            <a:r>
              <a:rPr lang="en-US" sz="3600" b="1" dirty="0"/>
              <a:t>10 boxes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What is the </a:t>
            </a:r>
            <a:r>
              <a:rPr lang="en-US" sz="3600" b="1" dirty="0"/>
              <a:t>total weight </a:t>
            </a:r>
            <a:r>
              <a:rPr lang="en-US" sz="3600" dirty="0"/>
              <a:t>of the shipment?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83FAF5-DD1F-5526-D0C9-5ACEA264F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8715" y="3782842"/>
            <a:ext cx="5707915" cy="38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1421</TotalTime>
  <Words>173</Words>
  <Application>Microsoft Office PowerPoint</Application>
  <PresentationFormat>On-screen Show (4:3)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78</cp:revision>
  <dcterms:created xsi:type="dcterms:W3CDTF">2013-01-27T09:14:16Z</dcterms:created>
  <dcterms:modified xsi:type="dcterms:W3CDTF">2026-03-26T20:20:10Z</dcterms:modified>
  <cp:category/>
</cp:coreProperties>
</file>