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7" r:id="rId3"/>
    <p:sldId id="324" r:id="rId4"/>
    <p:sldId id="268" r:id="rId5"/>
    <p:sldId id="323" r:id="rId6"/>
    <p:sldId id="277" r:id="rId7"/>
    <p:sldId id="32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5041" y="160535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D5BB57-6749-5800-AC50-FE7F0D6A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4020" y="3069914"/>
            <a:ext cx="3322204" cy="30284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10000" y="627798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1466A-A4B2-4243-1798-C5CF90189488}"/>
              </a:ext>
            </a:extLst>
          </p:cNvPr>
          <p:cNvSpPr txBox="1"/>
          <p:nvPr/>
        </p:nvSpPr>
        <p:spPr>
          <a:xfrm>
            <a:off x="1380379" y="105999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Halving Word Problems (Within 10)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210074" y="136588"/>
            <a:ext cx="5082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Say </a:t>
            </a:r>
          </a:p>
          <a:p>
            <a:pPr algn="ctr"/>
            <a:r>
              <a:rPr lang="en-US" sz="5400" dirty="0"/>
              <a:t>Our Halves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   Halve 2 is 1</a:t>
            </a:r>
            <a:br>
              <a:rPr lang="en-US" sz="3600" b="1" dirty="0"/>
            </a:br>
            <a:r>
              <a:rPr lang="en-US" sz="3600" b="1" dirty="0"/>
              <a:t>   Halve 4 is 2</a:t>
            </a:r>
            <a:br>
              <a:rPr lang="en-US" sz="3600" b="1" dirty="0"/>
            </a:br>
            <a:r>
              <a:rPr lang="en-US" sz="3600" b="1" dirty="0"/>
              <a:t>   Halve 6 is 3</a:t>
            </a:r>
            <a:br>
              <a:rPr lang="en-US" sz="3600" b="1" dirty="0"/>
            </a:br>
            <a:r>
              <a:rPr lang="en-US" sz="3600" b="1" dirty="0"/>
              <a:t>   Halve 8 is 4</a:t>
            </a:r>
            <a:br>
              <a:rPr lang="en-US" sz="3600" b="1" dirty="0"/>
            </a:br>
            <a:r>
              <a:rPr lang="en-US" sz="3600" b="1" dirty="0"/>
              <a:t>   Halve 10 is 5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414918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414918" y="30829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414918" y="39214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414918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695137" y="559849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16293-DC3C-0A91-C2F7-58D93DAB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6DC80-4780-8391-D0A0-9EEECEF5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79" y="740669"/>
            <a:ext cx="7388942" cy="4925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5E4C3-A4A8-8EBC-3758-1C9EA8F8B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89F26-500C-CA88-8833-D65E2364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FCD065-1E3D-D513-B043-C287977E6206}"/>
              </a:ext>
            </a:extLst>
          </p:cNvPr>
          <p:cNvSpPr/>
          <p:nvPr/>
        </p:nvSpPr>
        <p:spPr>
          <a:xfrm>
            <a:off x="3283971" y="4373687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9020-EDAD-4397-5B1A-41F9408B252D}"/>
              </a:ext>
            </a:extLst>
          </p:cNvPr>
          <p:cNvSpPr/>
          <p:nvPr/>
        </p:nvSpPr>
        <p:spPr>
          <a:xfrm>
            <a:off x="6123043" y="4373687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29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D096A1-3BFB-D0EC-0317-F2DEB90A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43" y="732503"/>
            <a:ext cx="7293078" cy="4862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B8A90-8EA0-92C7-CE26-F17B73848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E05690-CE27-A4B1-5126-C65502EE8718}"/>
              </a:ext>
            </a:extLst>
          </p:cNvPr>
          <p:cNvSpPr/>
          <p:nvPr/>
        </p:nvSpPr>
        <p:spPr>
          <a:xfrm>
            <a:off x="3141403" y="4541709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50A55-E37F-6F47-161D-CBB9A62FA323}"/>
              </a:ext>
            </a:extLst>
          </p:cNvPr>
          <p:cNvSpPr/>
          <p:nvPr/>
        </p:nvSpPr>
        <p:spPr>
          <a:xfrm>
            <a:off x="6002598" y="4541709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63D42-C3D4-7882-FD6E-26E09040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1CC84-AE38-B961-9569-56026FAF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05" y="1056148"/>
            <a:ext cx="6764594" cy="4509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E790A-21AB-B7D5-A982-C48F0048B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FB829-57DD-5756-B3A6-15ABC1237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4749D2-B9B1-9933-F95E-D4DAF052BAF0}"/>
              </a:ext>
            </a:extLst>
          </p:cNvPr>
          <p:cNvSpPr/>
          <p:nvPr/>
        </p:nvSpPr>
        <p:spPr>
          <a:xfrm>
            <a:off x="2905434" y="4757965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ABCA5-D0FF-3270-6745-93897CBDE33F}"/>
              </a:ext>
            </a:extLst>
          </p:cNvPr>
          <p:cNvSpPr/>
          <p:nvPr/>
        </p:nvSpPr>
        <p:spPr>
          <a:xfrm>
            <a:off x="5764161" y="4757965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7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4 hats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children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hats does each child get?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24FF4-3E31-3E4C-1388-319DD1826F69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60B5E6D-0402-6C8C-C7AF-E32C49F216D6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2B2F9-01E0-7206-CE11-410BD5BD0353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338AB-C107-A4D5-6E58-652A63A1EE5A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047200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DDFDCD-020E-E4EE-E589-CAF0CE7225D2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269EB9-85C5-B44A-D76A-257E0F14E7DC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5F1E09-A3FE-7494-4BD8-D0F3328F9633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92D06-41A7-96A0-9DC7-1779DD00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499108-3B9A-39BC-AA01-3156433B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087A38-5E78-C8A2-BA4A-640717127DF1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B7DA0887-572B-9729-271C-91F49F24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955519-FB91-15D1-4960-651C1B97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85513-7653-9436-C6A5-178D21E9F19A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6 frogs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logs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frogs are on each log?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3245FE-A906-F732-E4E1-CC3D70FC4D42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35E58F-E37D-1826-B55F-1B2DB9DF4DFB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0BF75-E730-3125-F373-D8415917C02C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71D4A-C300-8485-6514-49626B291CEC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702C75F-298C-95F5-71B3-A3E874D546D4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898EB6-3E03-3EFF-D626-8227285ED2B1}"/>
              </a:ext>
            </a:extLst>
          </p:cNvPr>
          <p:cNvSpPr/>
          <p:nvPr/>
        </p:nvSpPr>
        <p:spPr>
          <a:xfrm>
            <a:off x="4086528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550BA-7DFA-A8C8-181C-39B8125B32F4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46A79E-3859-0255-80AF-D2B782D8D50F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18566F-0CD8-DACF-D9A6-A692E902AD49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690</TotalTime>
  <Words>118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50</cp:revision>
  <dcterms:created xsi:type="dcterms:W3CDTF">2013-01-27T09:14:16Z</dcterms:created>
  <dcterms:modified xsi:type="dcterms:W3CDTF">2026-02-26T12:37:14Z</dcterms:modified>
  <cp:category/>
</cp:coreProperties>
</file>