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326" r:id="rId3"/>
    <p:sldId id="268" r:id="rId4"/>
    <p:sldId id="331" r:id="rId5"/>
    <p:sldId id="277" r:id="rId6"/>
    <p:sldId id="32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28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415966" y="113216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0A88806-4779-6570-B182-2686801A5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94475" y="2987752"/>
            <a:ext cx="3352364" cy="3192727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603169" y="6237904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85C6AC-C2DA-A1EF-D44C-50CDB33BF67C}"/>
              </a:ext>
            </a:extLst>
          </p:cNvPr>
          <p:cNvSpPr txBox="1"/>
          <p:nvPr/>
        </p:nvSpPr>
        <p:spPr>
          <a:xfrm>
            <a:off x="1380379" y="939713"/>
            <a:ext cx="657391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Halving Word Problems (Within 20)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5E60B3-E27C-C605-C0EF-8A7AA078D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7255B6A-12AF-D308-2A06-73A5E8D48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0DE5C76-E6F7-EAD9-B7FE-55A24EA7FC99}"/>
              </a:ext>
            </a:extLst>
          </p:cNvPr>
          <p:cNvSpPr/>
          <p:nvPr/>
        </p:nvSpPr>
        <p:spPr>
          <a:xfrm>
            <a:off x="2819054" y="136588"/>
            <a:ext cx="38648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/>
              <a:t>🎵 Let’s Say </a:t>
            </a:r>
          </a:p>
          <a:p>
            <a:pPr algn="ctr"/>
            <a:r>
              <a:rPr lang="en-US" sz="5400" dirty="0"/>
              <a:t>Our Halves!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1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3BC487DE-E14D-ECE0-94F1-BC6D4F45E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AF4474D-38A7-EEA0-7A1D-1D701E93ADA2}"/>
              </a:ext>
            </a:extLst>
          </p:cNvPr>
          <p:cNvSpPr txBox="1"/>
          <p:nvPr/>
        </p:nvSpPr>
        <p:spPr>
          <a:xfrm>
            <a:off x="3154189" y="2073362"/>
            <a:ext cx="4572000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/>
              <a:t>   Halve 12 is 6</a:t>
            </a:r>
            <a:br>
              <a:rPr lang="en-US" sz="3600" b="1" dirty="0"/>
            </a:br>
            <a:r>
              <a:rPr lang="en-US" sz="3600" b="1" dirty="0"/>
              <a:t>   Halve 14 is 7</a:t>
            </a:r>
            <a:br>
              <a:rPr lang="en-US" sz="3600" b="1" dirty="0"/>
            </a:br>
            <a:r>
              <a:rPr lang="en-US" sz="3600" b="1" dirty="0"/>
              <a:t>   Halve 16 is 8</a:t>
            </a:r>
            <a:br>
              <a:rPr lang="en-US" sz="3600" b="1" dirty="0"/>
            </a:br>
            <a:r>
              <a:rPr lang="en-US" sz="3600" b="1" dirty="0"/>
              <a:t>   Halve 18 is 9</a:t>
            </a:r>
            <a:br>
              <a:rPr lang="en-US" sz="3600" b="1" dirty="0"/>
            </a:br>
            <a:r>
              <a:rPr lang="en-US" sz="3600" b="1" dirty="0"/>
              <a:t>   Halve 20 is 10</a:t>
            </a:r>
            <a:endParaRPr lang="en-GB" sz="36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3A271B-8C34-95BD-AAE7-0DAB6BFDB127}"/>
              </a:ext>
            </a:extLst>
          </p:cNvPr>
          <p:cNvSpPr/>
          <p:nvPr/>
        </p:nvSpPr>
        <p:spPr>
          <a:xfrm>
            <a:off x="5681003" y="2290916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B5DB67-D339-004F-93F1-A1550D9830AD}"/>
              </a:ext>
            </a:extLst>
          </p:cNvPr>
          <p:cNvSpPr/>
          <p:nvPr/>
        </p:nvSpPr>
        <p:spPr>
          <a:xfrm>
            <a:off x="5681003" y="3043635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FCCFEF-F6C3-A7F1-B01E-EDEE87B0ADBA}"/>
              </a:ext>
            </a:extLst>
          </p:cNvPr>
          <p:cNvSpPr/>
          <p:nvPr/>
        </p:nvSpPr>
        <p:spPr>
          <a:xfrm>
            <a:off x="5681003" y="3910040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47430A-D291-4202-7EA3-C8B77695B7A7}"/>
              </a:ext>
            </a:extLst>
          </p:cNvPr>
          <p:cNvSpPr/>
          <p:nvPr/>
        </p:nvSpPr>
        <p:spPr>
          <a:xfrm>
            <a:off x="5681003" y="4759981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A96B5F-C6E4-556C-03ED-9D1D24302500}"/>
              </a:ext>
            </a:extLst>
          </p:cNvPr>
          <p:cNvSpPr/>
          <p:nvPr/>
        </p:nvSpPr>
        <p:spPr>
          <a:xfrm>
            <a:off x="5681003" y="5576368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5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E5F2ED-A3A0-F1B4-C56C-B5729BC66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4A1A1B-CCC4-720E-CA44-0FFA763F6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DE70E1-D8D9-0915-C4AB-37E3372DF683}"/>
              </a:ext>
            </a:extLst>
          </p:cNvPr>
          <p:cNvSpPr txBox="1"/>
          <p:nvPr/>
        </p:nvSpPr>
        <p:spPr>
          <a:xfrm>
            <a:off x="1433051" y="476864"/>
            <a:ext cx="627789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There are </a:t>
            </a:r>
            <a:r>
              <a:rPr lang="en-US" sz="2800" b="1" dirty="0"/>
              <a:t>18 crayons</a:t>
            </a:r>
            <a:r>
              <a:rPr lang="en-US" sz="2800" dirty="0"/>
              <a:t>.</a:t>
            </a:r>
            <a:br>
              <a:rPr lang="en-US" sz="2800" dirty="0"/>
            </a:br>
            <a:r>
              <a:rPr lang="en-US" sz="2800" dirty="0"/>
              <a:t>They are shared equally between </a:t>
            </a:r>
            <a:r>
              <a:rPr lang="en-US" sz="2800" b="1" dirty="0"/>
              <a:t>2 boxes</a:t>
            </a:r>
            <a:r>
              <a:rPr lang="en-US" sz="2800" dirty="0"/>
              <a:t>.</a:t>
            </a:r>
            <a:br>
              <a:rPr lang="en-US" sz="2800" dirty="0"/>
            </a:br>
            <a:r>
              <a:rPr lang="en-US" sz="2800" dirty="0"/>
              <a:t>How many crayons go in each box?</a:t>
            </a:r>
            <a:endParaRPr lang="en-GB" sz="28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F4508CC-3645-AFD9-01DE-E645F3C01F21}"/>
              </a:ext>
            </a:extLst>
          </p:cNvPr>
          <p:cNvSpPr/>
          <p:nvPr/>
        </p:nvSpPr>
        <p:spPr>
          <a:xfrm>
            <a:off x="4751422" y="4264363"/>
            <a:ext cx="1995948" cy="10765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003AF6D-0513-812E-A6D5-148AE8C20881}"/>
              </a:ext>
            </a:extLst>
          </p:cNvPr>
          <p:cNvSpPr/>
          <p:nvPr/>
        </p:nvSpPr>
        <p:spPr>
          <a:xfrm>
            <a:off x="2755474" y="4264362"/>
            <a:ext cx="1995948" cy="10765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CA9D93-9348-8AAF-8955-BF0D6DBA6F17}"/>
              </a:ext>
            </a:extLst>
          </p:cNvPr>
          <p:cNvSpPr/>
          <p:nvPr/>
        </p:nvSpPr>
        <p:spPr>
          <a:xfrm>
            <a:off x="3340491" y="4264362"/>
            <a:ext cx="816077" cy="13585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2A516B-0CAB-C604-7647-164A87092FBC}"/>
              </a:ext>
            </a:extLst>
          </p:cNvPr>
          <p:cNvSpPr/>
          <p:nvPr/>
        </p:nvSpPr>
        <p:spPr>
          <a:xfrm>
            <a:off x="5367159" y="4264362"/>
            <a:ext cx="816077" cy="13585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B93552B4-86F5-C3D4-3B8A-0570B4C7FCA0}"/>
              </a:ext>
            </a:extLst>
          </p:cNvPr>
          <p:cNvSpPr/>
          <p:nvPr/>
        </p:nvSpPr>
        <p:spPr>
          <a:xfrm rot="5400000">
            <a:off x="4334807" y="1762326"/>
            <a:ext cx="818480" cy="4006645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8F12BB-9714-1528-02E4-CBC6CAE68978}"/>
              </a:ext>
            </a:extLst>
          </p:cNvPr>
          <p:cNvSpPr/>
          <p:nvPr/>
        </p:nvSpPr>
        <p:spPr>
          <a:xfrm>
            <a:off x="4127077" y="2312329"/>
            <a:ext cx="119461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18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BD12C07-C9C2-6F43-AFB7-999446EDF8E4}"/>
              </a:ext>
            </a:extLst>
          </p:cNvPr>
          <p:cNvGrpSpPr/>
          <p:nvPr/>
        </p:nvGrpSpPr>
        <p:grpSpPr>
          <a:xfrm>
            <a:off x="3340491" y="4306356"/>
            <a:ext cx="2866099" cy="992579"/>
            <a:chOff x="3260614" y="4989279"/>
            <a:chExt cx="2866099" cy="99257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583034A-394F-E21F-2BFF-72E3AD93783F}"/>
                </a:ext>
              </a:extLst>
            </p:cNvPr>
            <p:cNvSpPr/>
            <p:nvPr/>
          </p:nvSpPr>
          <p:spPr>
            <a:xfrm>
              <a:off x="3260614" y="4989279"/>
              <a:ext cx="870151" cy="992579"/>
            </a:xfrm>
            <a:prstGeom prst="rect">
              <a:avLst/>
            </a:prstGeom>
            <a:solidFill>
              <a:srgbClr val="DCE6F2"/>
            </a:solidFill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C494F10-60F5-9836-22F8-2A4BA751F92D}"/>
                </a:ext>
              </a:extLst>
            </p:cNvPr>
            <p:cNvSpPr/>
            <p:nvPr/>
          </p:nvSpPr>
          <p:spPr>
            <a:xfrm>
              <a:off x="5256562" y="4989279"/>
              <a:ext cx="870151" cy="992579"/>
            </a:xfrm>
            <a:prstGeom prst="rect">
              <a:avLst/>
            </a:prstGeom>
            <a:solidFill>
              <a:srgbClr val="DCE6F2"/>
            </a:solidFill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133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B9BF13-3333-EBE4-AF73-F3C810C6D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B06702-C918-4C6F-28DE-C75610E18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B5E6F9-F15A-D8C8-EEDE-42ABB4254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DCF51E-9DA4-F309-73BE-19035AEB8D91}"/>
              </a:ext>
            </a:extLst>
          </p:cNvPr>
          <p:cNvSpPr txBox="1"/>
          <p:nvPr/>
        </p:nvSpPr>
        <p:spPr>
          <a:xfrm>
            <a:off x="1433051" y="476864"/>
            <a:ext cx="627789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There are </a:t>
            </a:r>
            <a:r>
              <a:rPr lang="en-US" sz="2800" b="1" dirty="0"/>
              <a:t>16 oranges</a:t>
            </a:r>
            <a:r>
              <a:rPr lang="en-US" sz="2800" dirty="0"/>
              <a:t>.</a:t>
            </a:r>
            <a:br>
              <a:rPr lang="en-US" sz="2800" dirty="0"/>
            </a:br>
            <a:r>
              <a:rPr lang="en-US" sz="2800" dirty="0"/>
              <a:t>They are shared equally between </a:t>
            </a:r>
            <a:r>
              <a:rPr lang="en-US" sz="2800" b="1" dirty="0"/>
              <a:t>2 bowls</a:t>
            </a:r>
            <a:r>
              <a:rPr lang="en-US" sz="2800" dirty="0"/>
              <a:t>.</a:t>
            </a:r>
            <a:br>
              <a:rPr lang="en-US" sz="2800" dirty="0"/>
            </a:br>
            <a:r>
              <a:rPr lang="en-US" sz="2800" dirty="0"/>
              <a:t>How many oranges are in each bowl?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89DA7A2-8EAC-321A-8A11-BC1FA9E9A36E}"/>
              </a:ext>
            </a:extLst>
          </p:cNvPr>
          <p:cNvSpPr/>
          <p:nvPr/>
        </p:nvSpPr>
        <p:spPr>
          <a:xfrm>
            <a:off x="4751422" y="4264363"/>
            <a:ext cx="1995948" cy="10765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9F932D4-90D7-0554-60E4-52440166B1B8}"/>
              </a:ext>
            </a:extLst>
          </p:cNvPr>
          <p:cNvSpPr/>
          <p:nvPr/>
        </p:nvSpPr>
        <p:spPr>
          <a:xfrm>
            <a:off x="2755474" y="4264362"/>
            <a:ext cx="1995948" cy="10765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B28496-069E-5DB7-46B6-131030A68705}"/>
              </a:ext>
            </a:extLst>
          </p:cNvPr>
          <p:cNvSpPr/>
          <p:nvPr/>
        </p:nvSpPr>
        <p:spPr>
          <a:xfrm>
            <a:off x="3340491" y="4264362"/>
            <a:ext cx="816077" cy="13585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D644D4-7836-F25B-24CB-5B0F32DD2C7F}"/>
              </a:ext>
            </a:extLst>
          </p:cNvPr>
          <p:cNvSpPr/>
          <p:nvPr/>
        </p:nvSpPr>
        <p:spPr>
          <a:xfrm>
            <a:off x="5367159" y="4264362"/>
            <a:ext cx="816077" cy="13585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F6682EDC-78E5-DE7D-C36A-D5B310452B47}"/>
              </a:ext>
            </a:extLst>
          </p:cNvPr>
          <p:cNvSpPr/>
          <p:nvPr/>
        </p:nvSpPr>
        <p:spPr>
          <a:xfrm rot="5400000">
            <a:off x="4334807" y="1762326"/>
            <a:ext cx="818480" cy="4006645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F2359D-CEC7-E450-A043-5F998A7A7C26}"/>
              </a:ext>
            </a:extLst>
          </p:cNvPr>
          <p:cNvSpPr/>
          <p:nvPr/>
        </p:nvSpPr>
        <p:spPr>
          <a:xfrm>
            <a:off x="4127077" y="2312329"/>
            <a:ext cx="119461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16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0ECE13-452D-6455-3713-CD226FE87B1D}"/>
              </a:ext>
            </a:extLst>
          </p:cNvPr>
          <p:cNvGrpSpPr/>
          <p:nvPr/>
        </p:nvGrpSpPr>
        <p:grpSpPr>
          <a:xfrm>
            <a:off x="3340491" y="4306356"/>
            <a:ext cx="2866099" cy="992579"/>
            <a:chOff x="3260614" y="4989279"/>
            <a:chExt cx="2866099" cy="99257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FDD45D3-E475-CAE9-9C2C-664B3371E840}"/>
                </a:ext>
              </a:extLst>
            </p:cNvPr>
            <p:cNvSpPr/>
            <p:nvPr/>
          </p:nvSpPr>
          <p:spPr>
            <a:xfrm>
              <a:off x="3260614" y="4989279"/>
              <a:ext cx="870151" cy="992579"/>
            </a:xfrm>
            <a:prstGeom prst="rect">
              <a:avLst/>
            </a:prstGeom>
            <a:solidFill>
              <a:srgbClr val="DCE6F2"/>
            </a:solidFill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1FD2FFB-7292-A44A-C093-A75409818295}"/>
                </a:ext>
              </a:extLst>
            </p:cNvPr>
            <p:cNvSpPr/>
            <p:nvPr/>
          </p:nvSpPr>
          <p:spPr>
            <a:xfrm>
              <a:off x="5256562" y="4989279"/>
              <a:ext cx="870151" cy="992579"/>
            </a:xfrm>
            <a:prstGeom prst="rect">
              <a:avLst/>
            </a:prstGeom>
            <a:solidFill>
              <a:srgbClr val="DCE6F2"/>
            </a:solidFill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313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62698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84" y="102990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8871" y="81216"/>
            <a:ext cx="1327676" cy="13276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F292C3-FA1A-F727-4950-8427DBF1828F}"/>
              </a:ext>
            </a:extLst>
          </p:cNvPr>
          <p:cNvSpPr txBox="1"/>
          <p:nvPr/>
        </p:nvSpPr>
        <p:spPr>
          <a:xfrm>
            <a:off x="460269" y="1282931"/>
            <a:ext cx="82234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There are </a:t>
            </a:r>
            <a:r>
              <a:rPr lang="en-US" sz="3600" b="1" dirty="0"/>
              <a:t>20 counters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dirty="0"/>
              <a:t>They are shared equally between </a:t>
            </a:r>
            <a:r>
              <a:rPr lang="en-US" sz="3600" b="1" dirty="0"/>
              <a:t>2 trays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dirty="0"/>
              <a:t>How many counters are on each tray?</a:t>
            </a:r>
            <a:endParaRPr lang="en-GB" sz="36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1400889-0B7B-306C-A924-834615AC66D7}"/>
              </a:ext>
            </a:extLst>
          </p:cNvPr>
          <p:cNvSpPr/>
          <p:nvPr/>
        </p:nvSpPr>
        <p:spPr>
          <a:xfrm>
            <a:off x="4839913" y="5331716"/>
            <a:ext cx="1995948" cy="10765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CC611C3-F249-B71C-0A87-DF31ED149138}"/>
              </a:ext>
            </a:extLst>
          </p:cNvPr>
          <p:cNvSpPr/>
          <p:nvPr/>
        </p:nvSpPr>
        <p:spPr>
          <a:xfrm>
            <a:off x="2843965" y="5331715"/>
            <a:ext cx="1995948" cy="10765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BF59E3-2F5D-6B4E-5E09-4C07CF52D214}"/>
              </a:ext>
            </a:extLst>
          </p:cNvPr>
          <p:cNvSpPr/>
          <p:nvPr/>
        </p:nvSpPr>
        <p:spPr>
          <a:xfrm>
            <a:off x="3428982" y="5331715"/>
            <a:ext cx="816077" cy="13585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FD28A1-97B9-28CA-2858-5660442BB754}"/>
              </a:ext>
            </a:extLst>
          </p:cNvPr>
          <p:cNvSpPr/>
          <p:nvPr/>
        </p:nvSpPr>
        <p:spPr>
          <a:xfrm>
            <a:off x="5455650" y="5331715"/>
            <a:ext cx="816077" cy="13585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7843B581-2D2A-F12F-026C-E28D81F6745A}"/>
              </a:ext>
            </a:extLst>
          </p:cNvPr>
          <p:cNvSpPr/>
          <p:nvPr/>
        </p:nvSpPr>
        <p:spPr>
          <a:xfrm rot="5400000">
            <a:off x="4423298" y="2829679"/>
            <a:ext cx="818480" cy="4006645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BF4198-F920-290E-1A4A-C63140AE68C9}"/>
              </a:ext>
            </a:extLst>
          </p:cNvPr>
          <p:cNvSpPr/>
          <p:nvPr/>
        </p:nvSpPr>
        <p:spPr>
          <a:xfrm>
            <a:off x="4215568" y="3379682"/>
            <a:ext cx="119461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3CC3903-74D9-7823-0A53-27C5088BA8CB}"/>
              </a:ext>
            </a:extLst>
          </p:cNvPr>
          <p:cNvGrpSpPr/>
          <p:nvPr/>
        </p:nvGrpSpPr>
        <p:grpSpPr>
          <a:xfrm>
            <a:off x="3428982" y="5373709"/>
            <a:ext cx="3070141" cy="992579"/>
            <a:chOff x="3260614" y="4989279"/>
            <a:chExt cx="3070141" cy="99257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4DB1251-F897-C81D-3938-90BEE1501598}"/>
                </a:ext>
              </a:extLst>
            </p:cNvPr>
            <p:cNvSpPr/>
            <p:nvPr/>
          </p:nvSpPr>
          <p:spPr>
            <a:xfrm>
              <a:off x="3260614" y="4989279"/>
              <a:ext cx="1074192" cy="992579"/>
            </a:xfrm>
            <a:prstGeom prst="rect">
              <a:avLst/>
            </a:prstGeom>
            <a:solidFill>
              <a:srgbClr val="DCE6F2"/>
            </a:solidFill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FCB907C-B8ED-F12F-F77C-EAAC57FFB9F8}"/>
                </a:ext>
              </a:extLst>
            </p:cNvPr>
            <p:cNvSpPr/>
            <p:nvPr/>
          </p:nvSpPr>
          <p:spPr>
            <a:xfrm>
              <a:off x="5256562" y="4989279"/>
              <a:ext cx="1074193" cy="992579"/>
            </a:xfrm>
            <a:prstGeom prst="rect">
              <a:avLst/>
            </a:prstGeom>
            <a:solidFill>
              <a:srgbClr val="DCE6F2"/>
            </a:solidFill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357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5B2FD5-7A8C-2974-7DE5-D8EE6BF17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1F02843-70CF-40A4-71FA-0D49FBA72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6E3CB5C-8F5B-DDEE-DE93-4C514606E175}"/>
              </a:ext>
            </a:extLst>
          </p:cNvPr>
          <p:cNvSpPr/>
          <p:nvPr/>
        </p:nvSpPr>
        <p:spPr>
          <a:xfrm>
            <a:off x="484225" y="62698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256DA163-5A46-B3E5-1422-81B5DDDFF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84" y="102990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680ED063-61F2-1186-8DFE-4DC7833B2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8871" y="81216"/>
            <a:ext cx="1327676" cy="13276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1FF0BE-6D3E-9E56-27CC-6CC08980375D}"/>
              </a:ext>
            </a:extLst>
          </p:cNvPr>
          <p:cNvSpPr txBox="1"/>
          <p:nvPr/>
        </p:nvSpPr>
        <p:spPr>
          <a:xfrm>
            <a:off x="460269" y="1657059"/>
            <a:ext cx="82234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There are </a:t>
            </a:r>
            <a:r>
              <a:rPr lang="en-US" sz="3600" b="1" dirty="0"/>
              <a:t>14 pencils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dirty="0"/>
              <a:t>They are shared equally between </a:t>
            </a:r>
            <a:r>
              <a:rPr lang="en-US" sz="3600" b="1" dirty="0"/>
              <a:t>2 pupils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dirty="0"/>
              <a:t>How many pencils does each pupil get?</a:t>
            </a:r>
            <a:endParaRPr lang="en-GB" sz="36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009DAAA-927C-1C8E-7A81-1602BB20975D}"/>
              </a:ext>
            </a:extLst>
          </p:cNvPr>
          <p:cNvGrpSpPr/>
          <p:nvPr/>
        </p:nvGrpSpPr>
        <p:grpSpPr>
          <a:xfrm>
            <a:off x="2837827" y="3744060"/>
            <a:ext cx="4006646" cy="2820573"/>
            <a:chOff x="2837827" y="3744060"/>
            <a:chExt cx="4006646" cy="282057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B34B111-4191-81E6-507B-AA234507194E}"/>
                </a:ext>
              </a:extLst>
            </p:cNvPr>
            <p:cNvGrpSpPr/>
            <p:nvPr/>
          </p:nvGrpSpPr>
          <p:grpSpPr>
            <a:xfrm>
              <a:off x="2852577" y="5572052"/>
              <a:ext cx="3991896" cy="992581"/>
              <a:chOff x="2576052" y="5597009"/>
              <a:chExt cx="3991896" cy="992581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9D7E3FF6-4540-7F0A-2C46-7192F0BCC3E7}"/>
                  </a:ext>
                </a:extLst>
              </p:cNvPr>
              <p:cNvSpPr/>
              <p:nvPr/>
            </p:nvSpPr>
            <p:spPr>
              <a:xfrm>
                <a:off x="4572000" y="5700010"/>
                <a:ext cx="1995948" cy="78658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535EAB65-7B14-D39F-B80F-FFAB6DB66D5C}"/>
                  </a:ext>
                </a:extLst>
              </p:cNvPr>
              <p:cNvGrpSpPr/>
              <p:nvPr/>
            </p:nvGrpSpPr>
            <p:grpSpPr>
              <a:xfrm>
                <a:off x="2576052" y="5597009"/>
                <a:ext cx="3313471" cy="992581"/>
                <a:chOff x="2576052" y="5597009"/>
                <a:chExt cx="3313471" cy="992581"/>
              </a:xfrm>
            </p:grpSpPr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id="{2F04A579-4E96-B8BD-4954-5DF4AD7ADE77}"/>
                    </a:ext>
                  </a:extLst>
                </p:cNvPr>
                <p:cNvSpPr/>
                <p:nvPr/>
              </p:nvSpPr>
              <p:spPr>
                <a:xfrm>
                  <a:off x="2576052" y="5700009"/>
                  <a:ext cx="1995948" cy="786581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810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EEDDEA2E-0234-299E-51B6-DAD10D6CA916}"/>
                    </a:ext>
                  </a:extLst>
                </p:cNvPr>
                <p:cNvSpPr/>
                <p:nvPr/>
              </p:nvSpPr>
              <p:spPr>
                <a:xfrm>
                  <a:off x="3161069" y="5597011"/>
                  <a:ext cx="816077" cy="992579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28575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7</a:t>
                  </a:r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CDDF76B2-F48A-6842-0A2C-DEAB4845D1DD}"/>
                    </a:ext>
                  </a:extLst>
                </p:cNvPr>
                <p:cNvSpPr/>
                <p:nvPr/>
              </p:nvSpPr>
              <p:spPr>
                <a:xfrm>
                  <a:off x="5073446" y="5597009"/>
                  <a:ext cx="816077" cy="992579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28575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7</a:t>
                  </a:r>
                </a:p>
              </p:txBody>
            </p:sp>
          </p:grpSp>
        </p:grpSp>
        <p:sp>
          <p:nvSpPr>
            <p:cNvPr id="12" name="Left Brace 11">
              <a:extLst>
                <a:ext uri="{FF2B5EF4-FFF2-40B4-BE49-F238E27FC236}">
                  <a16:creationId xmlns:a16="http://schemas.microsoft.com/office/drawing/2014/main" id="{21F8E417-AAC0-948A-E870-7B59830B72C1}"/>
                </a:ext>
              </a:extLst>
            </p:cNvPr>
            <p:cNvSpPr/>
            <p:nvPr/>
          </p:nvSpPr>
          <p:spPr>
            <a:xfrm rot="5400000">
              <a:off x="4431910" y="3210990"/>
              <a:ext cx="818480" cy="4006645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A3BF91E-37DA-7821-620C-1F3440FEE97D}"/>
                </a:ext>
              </a:extLst>
            </p:cNvPr>
            <p:cNvSpPr/>
            <p:nvPr/>
          </p:nvSpPr>
          <p:spPr>
            <a:xfrm>
              <a:off x="4234010" y="3744060"/>
              <a:ext cx="1194618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236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742</TotalTime>
  <Words>164</Words>
  <Application>Microsoft Office PowerPoint</Application>
  <PresentationFormat>On-screen Show (4:3)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52</cp:revision>
  <dcterms:created xsi:type="dcterms:W3CDTF">2013-01-27T09:14:16Z</dcterms:created>
  <dcterms:modified xsi:type="dcterms:W3CDTF">2026-03-04T12:22:45Z</dcterms:modified>
  <cp:category/>
</cp:coreProperties>
</file>