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93" r:id="rId4"/>
    <p:sldId id="274" r:id="rId5"/>
    <p:sldId id="278" r:id="rId6"/>
    <p:sldId id="294" r:id="rId7"/>
    <p:sldId id="276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99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2011A823-6A03-AA87-FFFB-9A069568F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72" y="2543175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29233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025CC-592B-BF9F-D454-AE43B31EE48E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56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43353" y="550555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53353" y="1412944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E05B552-01C3-948E-CB94-DE3E66977F63}"/>
              </a:ext>
            </a:extLst>
          </p:cNvPr>
          <p:cNvSpPr/>
          <p:nvPr/>
        </p:nvSpPr>
        <p:spPr>
          <a:xfrm>
            <a:off x="1425200" y="37316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1" grpId="0"/>
      <p:bldP spid="3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282263" y="30522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6" y="1854145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644710" y="1468854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64 ÷ 8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44710" y="1468854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“8 × what equals 64?”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44710" y="1468854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8 × 8 = 64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44710" y="1468854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64 ÷ 8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BC88FC-FB8B-6A15-09E3-367C099917A9}"/>
              </a:ext>
            </a:extLst>
          </p:cNvPr>
          <p:cNvGrpSpPr/>
          <p:nvPr/>
        </p:nvGrpSpPr>
        <p:grpSpPr>
          <a:xfrm>
            <a:off x="1692082" y="3211312"/>
            <a:ext cx="7190336" cy="1495541"/>
            <a:chOff x="953353" y="1420466"/>
            <a:chExt cx="7190336" cy="149554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5D9DF1D-125B-6F33-AB74-7D0C0AABC89C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56B3ABA-4243-A5BF-0291-BB21051FF221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0788D0-09B4-6691-0E95-70ADC980343C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5FD300-6A09-7EF0-6AAD-C71D50354354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D31152-4C86-AAC1-12CE-D170E0F39A17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FF1067-C4B3-97DF-4B4D-7794824E4B09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1BCD14-3EE7-1F3A-BDF3-11C849FBC54E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BC70141-2110-3AFA-7414-E9793C2C6958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9860044-384B-6C57-8AD8-680AA6AD1D52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F16DFD2-AD30-B7BE-56DB-D72BA24A63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A2AE25F-0D35-891B-5264-42AF11D6B6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EC872C-C296-AF36-DE59-9B011E5099CA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83F86B-3598-731A-044B-ACDC43DAF06B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813661-9216-E5B1-0EAD-91BED8AFD095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1C02AC-89F4-9543-A6E3-F58FE7FB3240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DE4AB9-092B-09A0-F451-C717D16FD193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3552BE-5118-5990-14B1-ABED246B24C4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360E7D-0EB9-1E62-D113-8F901B5FA5B3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E793C2-B50B-C480-A161-AA6063D064ED}"/>
              </a:ext>
            </a:extLst>
          </p:cNvPr>
          <p:cNvGrpSpPr/>
          <p:nvPr/>
        </p:nvGrpSpPr>
        <p:grpSpPr>
          <a:xfrm>
            <a:off x="1683894" y="3208701"/>
            <a:ext cx="7190336" cy="1495541"/>
            <a:chOff x="953353" y="1420466"/>
            <a:chExt cx="7190336" cy="149554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6B717CA-DEED-CD4A-70C2-1FE77871C644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F0FF526-F081-9691-8755-FB7E8A1436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5CCDEE-8C24-87E8-FB9F-E4931C8C5925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8D44042-521B-584A-1170-D33FD40A2CD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9C7798-6181-3EFD-A95C-B0DAB9E87E9D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F947204-14CC-A80A-206B-0B84AFEED381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005ED15-FAFA-1A4D-851D-7C341760A0E1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C356465-A8AE-F39F-CF36-67A6A3CF07DC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1E295B9-B86A-6F02-D522-D533AFD21AA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409719F-4018-5B8E-4D7A-D62CDBE31384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80296467-D26A-7001-1C3D-14E8500A8A2A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BD1800-C149-4507-A11C-89CBCF5A3D80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30AD32-5616-C3C2-23C2-C51108F36FBC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6E2F040-CB0B-6B85-31B8-4C1A830CF3D5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F3FAC7-7D70-C8C8-98F3-740A841931E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643AC60-0F0B-A6F5-AA0A-62CFE0C5A532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0EB023-82DB-48E4-4450-149A0ED1ECD3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8F901F-8D27-B417-BC79-36FAF0560C80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1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528279" y="10218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6215" y="2221904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“8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8 × ___ = 72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72  ÷  8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24  ÷  8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16  ÷  8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40  ÷  8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48  ÷  8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80  ÷  8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32  ÷  8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56  ÷  8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88  ÷  8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60 × 8 = 480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480 ÷ 60 = 8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917</TotalTime>
  <Words>343</Words>
  <Application>Microsoft Office PowerPoint</Application>
  <PresentationFormat>On-screen Show (4:3)</PresentationFormat>
  <Paragraphs>143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2026-03-18T09:45:11Z</dcterms:modified>
  <cp:category/>
</cp:coreProperties>
</file>