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301" r:id="rId3"/>
    <p:sldId id="257" r:id="rId4"/>
    <p:sldId id="302" r:id="rId5"/>
    <p:sldId id="303" r:id="rId6"/>
    <p:sldId id="30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4164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Picture 5" descr="A cartoon of a wizard&#10;&#10;AI-generated content may be incorrect.">
            <a:extLst>
              <a:ext uri="{FF2B5EF4-FFF2-40B4-BE49-F238E27FC236}">
                <a16:creationId xmlns:a16="http://schemas.microsoft.com/office/drawing/2014/main" id="{648A0BE5-D8F1-64E3-4C6A-E5D4A4D05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78" y="3058631"/>
            <a:ext cx="4192086" cy="38913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FC482-C157-CEE1-8A7D-DF99290C9018}"/>
              </a:ext>
            </a:extLst>
          </p:cNvPr>
          <p:cNvSpPr txBox="1"/>
          <p:nvPr/>
        </p:nvSpPr>
        <p:spPr>
          <a:xfrm>
            <a:off x="1012722" y="89574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Word problems involving ÷10 &amp; ÷100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D82FD-26EE-E38B-4D89-5BDB49000070}"/>
              </a:ext>
            </a:extLst>
          </p:cNvPr>
          <p:cNvSpPr txBox="1"/>
          <p:nvPr/>
        </p:nvSpPr>
        <p:spPr>
          <a:xfrm>
            <a:off x="2141486" y="1730556"/>
            <a:ext cx="449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780  ÷    ?       = 78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67A37-CEA5-7407-2A0C-2FA53E5F88A7}"/>
              </a:ext>
            </a:extLst>
          </p:cNvPr>
          <p:cNvSpPr/>
          <p:nvPr/>
        </p:nvSpPr>
        <p:spPr>
          <a:xfrm>
            <a:off x="4283590" y="1695815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1FBDF-A5BF-B51E-CE8A-C857BE93182B}"/>
              </a:ext>
            </a:extLst>
          </p:cNvPr>
          <p:cNvSpPr txBox="1"/>
          <p:nvPr/>
        </p:nvSpPr>
        <p:spPr>
          <a:xfrm>
            <a:off x="2141486" y="2759883"/>
            <a:ext cx="4427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1300  ÷    ?     = 13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CA7A9-CA43-BA4C-6309-2BDF2501394C}"/>
              </a:ext>
            </a:extLst>
          </p:cNvPr>
          <p:cNvSpPr txBox="1"/>
          <p:nvPr/>
        </p:nvSpPr>
        <p:spPr>
          <a:xfrm>
            <a:off x="2141486" y="3745114"/>
            <a:ext cx="4366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   ?     ÷  100  = 22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261A11-2777-A193-4957-DDD047483D4A}"/>
              </a:ext>
            </a:extLst>
          </p:cNvPr>
          <p:cNvSpPr txBox="1"/>
          <p:nvPr/>
        </p:nvSpPr>
        <p:spPr>
          <a:xfrm>
            <a:off x="2141486" y="4775244"/>
            <a:ext cx="4737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   ?      ÷    10  = 480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164288-A1BF-B424-06E4-F2A543A83E92}"/>
              </a:ext>
            </a:extLst>
          </p:cNvPr>
          <p:cNvSpPr/>
          <p:nvPr/>
        </p:nvSpPr>
        <p:spPr>
          <a:xfrm>
            <a:off x="4283590" y="2630344"/>
            <a:ext cx="121355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436C56-4A71-BDB0-AEF1-1F6CAD95D5C6}"/>
              </a:ext>
            </a:extLst>
          </p:cNvPr>
          <p:cNvSpPr/>
          <p:nvPr/>
        </p:nvSpPr>
        <p:spPr>
          <a:xfrm>
            <a:off x="2796308" y="3694236"/>
            <a:ext cx="1217108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2200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17D08-0620-DAE5-B1CF-C2DF91301518}"/>
              </a:ext>
            </a:extLst>
          </p:cNvPr>
          <p:cNvSpPr/>
          <p:nvPr/>
        </p:nvSpPr>
        <p:spPr>
          <a:xfrm>
            <a:off x="2796308" y="4734232"/>
            <a:ext cx="127239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4800</a:t>
            </a:r>
          </a:p>
        </p:txBody>
      </p:sp>
    </p:spTree>
    <p:extLst>
      <p:ext uri="{BB962C8B-B14F-4D97-AF65-F5344CB8AC3E}">
        <p14:creationId xmlns:p14="http://schemas.microsoft.com/office/powerpoint/2010/main" val="5973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97974" y="652403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shop has </a:t>
            </a:r>
            <a:r>
              <a:rPr lang="en-US" sz="3600" b="1" dirty="0"/>
              <a:t>800 apples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packed into bags of </a:t>
            </a:r>
            <a:r>
              <a:rPr lang="en-US" sz="3600" b="1" dirty="0"/>
              <a:t>10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bags are made?</a:t>
            </a:r>
            <a:endParaRPr lang="en-GB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D10EB-1035-CE96-8741-00CA738A1ADF}"/>
              </a:ext>
            </a:extLst>
          </p:cNvPr>
          <p:cNvSpPr txBox="1"/>
          <p:nvPr/>
        </p:nvSpPr>
        <p:spPr>
          <a:xfrm>
            <a:off x="791495" y="3532730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800  ÷  10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3BBD3-C40C-E419-A111-0925D05F73D8}"/>
              </a:ext>
            </a:extLst>
          </p:cNvPr>
          <p:cNvSpPr/>
          <p:nvPr/>
        </p:nvSpPr>
        <p:spPr>
          <a:xfrm>
            <a:off x="6440472" y="31121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6760065" y="3112171"/>
            <a:ext cx="1267585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D7B3F-C0F3-EE03-63BB-453C2A75C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0935" y="3350342"/>
            <a:ext cx="3669890" cy="366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1105784" y="429267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school prints </a:t>
            </a:r>
            <a:r>
              <a:rPr lang="en-US" sz="3600" b="1" dirty="0"/>
              <a:t>900 worksheets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shared into packs of </a:t>
            </a:r>
            <a:r>
              <a:rPr lang="en-US" sz="3600" b="1" dirty="0"/>
              <a:t>100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packs are made?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9C053-6B44-6682-3D01-4DA56C18FDF1}"/>
              </a:ext>
            </a:extLst>
          </p:cNvPr>
          <p:cNvSpPr txBox="1"/>
          <p:nvPr/>
        </p:nvSpPr>
        <p:spPr>
          <a:xfrm>
            <a:off x="446592" y="3084591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900 ÷  100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22270-B22A-C8ED-DB51-8F550AE4FC53}"/>
              </a:ext>
            </a:extLst>
          </p:cNvPr>
          <p:cNvSpPr/>
          <p:nvPr/>
        </p:nvSpPr>
        <p:spPr>
          <a:xfrm>
            <a:off x="6440472" y="2705276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07637B-3FD6-EA23-79FD-F6E9ABF253E7}"/>
              </a:ext>
            </a:extLst>
          </p:cNvPr>
          <p:cNvSpPr/>
          <p:nvPr/>
        </p:nvSpPr>
        <p:spPr>
          <a:xfrm>
            <a:off x="6567171" y="2670999"/>
            <a:ext cx="1159518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406B0-920B-D9C4-50CA-0E85B7F98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79" y="3696745"/>
            <a:ext cx="2379752" cy="356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72710-E827-0B8E-B9FC-CC76441C0D9F}"/>
              </a:ext>
            </a:extLst>
          </p:cNvPr>
          <p:cNvSpPr txBox="1"/>
          <p:nvPr/>
        </p:nvSpPr>
        <p:spPr>
          <a:xfrm>
            <a:off x="53990" y="3156589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1200 ÷  100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3A62-3794-1FE3-4AE2-E5BAB0532FC8}"/>
              </a:ext>
            </a:extLst>
          </p:cNvPr>
          <p:cNvSpPr/>
          <p:nvPr/>
        </p:nvSpPr>
        <p:spPr>
          <a:xfrm>
            <a:off x="6618141" y="2632471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873445-C774-91AD-733A-234DC0BE4766}"/>
              </a:ext>
            </a:extLst>
          </p:cNvPr>
          <p:cNvSpPr/>
          <p:nvPr/>
        </p:nvSpPr>
        <p:spPr>
          <a:xfrm>
            <a:off x="6440472" y="2663336"/>
            <a:ext cx="1395835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factory produces </a:t>
            </a:r>
            <a:r>
              <a:rPr lang="en-US" sz="3600" b="1" dirty="0"/>
              <a:t>1200 cans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packed into crates of </a:t>
            </a:r>
            <a:r>
              <a:rPr lang="en-US" sz="3600" b="1" dirty="0"/>
              <a:t>100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crates are filled?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9337ED-673D-8E28-FDCC-8F0403519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79" y="4534979"/>
            <a:ext cx="3243954" cy="244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shop has </a:t>
            </a:r>
            <a:r>
              <a:rPr lang="en-US" sz="3600" b="1" dirty="0"/>
              <a:t>1550 toys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They are packed into bags of </a:t>
            </a:r>
            <a:r>
              <a:rPr lang="en-US" sz="3600" b="1" dirty="0"/>
              <a:t>10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bags are made?</a:t>
            </a:r>
            <a:endParaRPr lang="en-GB" sz="3600" dirty="0"/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F4ACB-4511-429E-AF07-181002580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491" y="3801618"/>
            <a:ext cx="3421626" cy="3421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0B56E-0EDB-A8CE-73E7-C1E7430B326D}"/>
              </a:ext>
            </a:extLst>
          </p:cNvPr>
          <p:cNvSpPr txBox="1"/>
          <p:nvPr/>
        </p:nvSpPr>
        <p:spPr>
          <a:xfrm>
            <a:off x="53990" y="3156589"/>
            <a:ext cx="814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1550 ÷  10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1B0AC-3A25-1794-3521-D45D01660822}"/>
              </a:ext>
            </a:extLst>
          </p:cNvPr>
          <p:cNvSpPr/>
          <p:nvPr/>
        </p:nvSpPr>
        <p:spPr>
          <a:xfrm>
            <a:off x="6243827" y="2661423"/>
            <a:ext cx="1159518" cy="14474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B863D-5F1D-8C3F-F56C-429710F38638}"/>
              </a:ext>
            </a:extLst>
          </p:cNvPr>
          <p:cNvSpPr/>
          <p:nvPr/>
        </p:nvSpPr>
        <p:spPr>
          <a:xfrm>
            <a:off x="6125668" y="2661423"/>
            <a:ext cx="1828629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155</a:t>
            </a:r>
          </a:p>
        </p:txBody>
      </p:sp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1456</TotalTime>
  <Words>164</Words>
  <Application>Microsoft Office PowerPoint</Application>
  <PresentationFormat>On-screen Show (4:3)</PresentationFormat>
  <Paragraphs>29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83</cp:revision>
  <dcterms:created xsi:type="dcterms:W3CDTF">2013-01-27T09:14:16Z</dcterms:created>
  <dcterms:modified xsi:type="dcterms:W3CDTF">2026-03-24T11:21:45Z</dcterms:modified>
  <cp:category/>
</cp:coreProperties>
</file>