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1" r:id="rId3"/>
    <p:sldId id="257" r:id="rId4"/>
    <p:sldId id="302" r:id="rId5"/>
    <p:sldId id="303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27/03/2026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078" y="3058631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4FC482-C157-CEE1-8A7D-DF99290C9018}"/>
              </a:ext>
            </a:extLst>
          </p:cNvPr>
          <p:cNvSpPr txBox="1"/>
          <p:nvPr/>
        </p:nvSpPr>
        <p:spPr>
          <a:xfrm>
            <a:off x="1050648" y="895741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Word problems involving ÷10, ÷100 &amp; ÷1000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487E75-6EA9-91C9-D557-09560968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D82FD-26EE-E38B-4D89-5BDB49000070}"/>
              </a:ext>
            </a:extLst>
          </p:cNvPr>
          <p:cNvSpPr txBox="1"/>
          <p:nvPr/>
        </p:nvSpPr>
        <p:spPr>
          <a:xfrm>
            <a:off x="2141486" y="1730556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78  ÷  10 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67A37-CEA5-7407-2A0C-2FA53E5F88A7}"/>
              </a:ext>
            </a:extLst>
          </p:cNvPr>
          <p:cNvSpPr/>
          <p:nvPr/>
        </p:nvSpPr>
        <p:spPr>
          <a:xfrm>
            <a:off x="4923343" y="1606089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7.8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1FBDF-A5BF-B51E-CE8A-C857BE93182B}"/>
              </a:ext>
            </a:extLst>
          </p:cNvPr>
          <p:cNvSpPr txBox="1"/>
          <p:nvPr/>
        </p:nvSpPr>
        <p:spPr>
          <a:xfrm>
            <a:off x="2141486" y="2759883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130  ÷  1000 =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164288-A1BF-B424-06E4-F2A543A83E92}"/>
              </a:ext>
            </a:extLst>
          </p:cNvPr>
          <p:cNvSpPr/>
          <p:nvPr/>
        </p:nvSpPr>
        <p:spPr>
          <a:xfrm>
            <a:off x="5595435" y="265211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8C0A-5367-8F0D-EFB8-847774C6C94C}"/>
              </a:ext>
            </a:extLst>
          </p:cNvPr>
          <p:cNvSpPr txBox="1"/>
          <p:nvPr/>
        </p:nvSpPr>
        <p:spPr>
          <a:xfrm>
            <a:off x="2141486" y="3805643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78  ÷    ?     = 7.8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389CB-23EE-CD27-83BD-29C337A451FE}"/>
              </a:ext>
            </a:extLst>
          </p:cNvPr>
          <p:cNvSpPr/>
          <p:nvPr/>
        </p:nvSpPr>
        <p:spPr>
          <a:xfrm>
            <a:off x="3989675" y="3770902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AB5E5-959B-A365-8FD9-E7F7587A679E}"/>
              </a:ext>
            </a:extLst>
          </p:cNvPr>
          <p:cNvSpPr txBox="1"/>
          <p:nvPr/>
        </p:nvSpPr>
        <p:spPr>
          <a:xfrm>
            <a:off x="2141486" y="4965597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130  ÷    ?     = 1.3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8407A2-D9E8-CFBC-409A-C6F1F0B403A1}"/>
              </a:ext>
            </a:extLst>
          </p:cNvPr>
          <p:cNvSpPr/>
          <p:nvPr/>
        </p:nvSpPr>
        <p:spPr>
          <a:xfrm>
            <a:off x="4033220" y="483605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5973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1095945" y="160857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bottle contains </a:t>
            </a:r>
            <a:r>
              <a:rPr lang="en-US" sz="3600" b="1" dirty="0"/>
              <a:t>3.5 </a:t>
            </a:r>
            <a:r>
              <a:rPr lang="en-US" sz="3600" b="1" dirty="0" err="1"/>
              <a:t>litres</a:t>
            </a:r>
            <a:r>
              <a:rPr lang="en-US" sz="3600" dirty="0"/>
              <a:t> of juice.</a:t>
            </a:r>
            <a:br>
              <a:rPr lang="en-US" sz="3600" dirty="0"/>
            </a:br>
            <a:r>
              <a:rPr lang="en-US" sz="3600" dirty="0"/>
              <a:t>It is shared equally into </a:t>
            </a:r>
            <a:r>
              <a:rPr lang="en-US" sz="3600" b="1" dirty="0"/>
              <a:t>10 cups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</a:t>
            </a:r>
            <a:r>
              <a:rPr lang="en-US" sz="3600" dirty="0" err="1"/>
              <a:t>litres</a:t>
            </a:r>
            <a:r>
              <a:rPr lang="en-US" sz="3600" dirty="0"/>
              <a:t> of juice are in each cup?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217534" y="3429000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3.5  ÷  10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5866511" y="3008441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6240846" y="3024800"/>
            <a:ext cx="2122714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0.35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14F38-99D4-B660-D0DD-749B025868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33"/>
          <a:stretch>
            <a:fillRect/>
          </a:stretch>
        </p:blipFill>
        <p:spPr>
          <a:xfrm>
            <a:off x="124653" y="2053914"/>
            <a:ext cx="2917370" cy="55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5B797-65BB-5452-FB5E-6FBCDD2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0" y="121510"/>
            <a:ext cx="1159518" cy="1159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997974" y="120163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ribbon is </a:t>
            </a:r>
            <a:r>
              <a:rPr lang="en-US" sz="3600" b="1" dirty="0"/>
              <a:t>7.5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It is cut into </a:t>
            </a:r>
            <a:r>
              <a:rPr lang="en-US" sz="3600" b="1" dirty="0"/>
              <a:t>100 equal pieces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long is each piece </a:t>
            </a:r>
            <a:r>
              <a:rPr lang="en-US" sz="3600" b="1" dirty="0"/>
              <a:t>in </a:t>
            </a:r>
            <a:r>
              <a:rPr lang="en-US" sz="3600" b="1" dirty="0" err="1"/>
              <a:t>metres</a:t>
            </a:r>
            <a:r>
              <a:rPr lang="en-US" sz="3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9C053-6B44-6682-3D01-4DA56C18FDF1}"/>
              </a:ext>
            </a:extLst>
          </p:cNvPr>
          <p:cNvSpPr txBox="1"/>
          <p:nvPr/>
        </p:nvSpPr>
        <p:spPr>
          <a:xfrm>
            <a:off x="-127680" y="3527507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7.5 ÷  100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22270-B22A-C8ED-DB51-8F550AE4FC53}"/>
              </a:ext>
            </a:extLst>
          </p:cNvPr>
          <p:cNvSpPr/>
          <p:nvPr/>
        </p:nvSpPr>
        <p:spPr>
          <a:xfrm>
            <a:off x="6049640" y="3084443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049640" y="3095891"/>
            <a:ext cx="2684639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D96FA-F45B-C0CF-F304-8D54105DD4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t="11588" b="64762"/>
          <a:stretch>
            <a:fillRect/>
          </a:stretch>
        </p:blipFill>
        <p:spPr>
          <a:xfrm>
            <a:off x="99550" y="5034572"/>
            <a:ext cx="5075363" cy="21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C72710-E827-0B8E-B9FC-CC76441C0D9F}"/>
              </a:ext>
            </a:extLst>
          </p:cNvPr>
          <p:cNvSpPr txBox="1"/>
          <p:nvPr/>
        </p:nvSpPr>
        <p:spPr>
          <a:xfrm>
            <a:off x="-98410" y="3461362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9 ÷  1000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23A62-3794-1FE3-4AE2-E5BAB0532FC8}"/>
              </a:ext>
            </a:extLst>
          </p:cNvPr>
          <p:cNvSpPr/>
          <p:nvPr/>
        </p:nvSpPr>
        <p:spPr>
          <a:xfrm>
            <a:off x="5812426" y="3044610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861773" y="3044610"/>
            <a:ext cx="2790613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98409" y="28481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wire is </a:t>
            </a:r>
            <a:r>
              <a:rPr lang="en-US" sz="3600" b="1" dirty="0"/>
              <a:t>9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It is cut into </a:t>
            </a:r>
            <a:r>
              <a:rPr lang="en-US" sz="3600" b="1" dirty="0"/>
              <a:t>1,000 equal pieces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 How long is each piece </a:t>
            </a:r>
            <a:r>
              <a:rPr lang="en-US" sz="3600" b="1" dirty="0"/>
              <a:t>in </a:t>
            </a:r>
            <a:r>
              <a:rPr lang="en-US" sz="3600" b="1" dirty="0" err="1"/>
              <a:t>metres</a:t>
            </a:r>
            <a:r>
              <a:rPr lang="en-US" sz="3600" dirty="0"/>
              <a:t>?</a:t>
            </a:r>
            <a:endParaRPr lang="en-GB" sz="3600" dirty="0"/>
          </a:p>
        </p:txBody>
      </p: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6660C8F-2289-8759-193F-327A4EE5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1CD61-AF3E-C918-CB59-EA279D28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258">
            <a:off x="46477" y="4011389"/>
            <a:ext cx="5774511" cy="38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1098409" y="561881"/>
            <a:ext cx="81460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rope is </a:t>
            </a:r>
            <a:r>
              <a:rPr lang="en-US" sz="3600" b="1" dirty="0"/>
              <a:t>84 </a:t>
            </a:r>
            <a:r>
              <a:rPr lang="en-US" sz="3600" b="1" dirty="0" err="1"/>
              <a:t>metres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It is first cut into </a:t>
            </a:r>
            <a:r>
              <a:rPr lang="en-US" sz="3600" b="1" dirty="0"/>
              <a:t>10 equal pieces</a:t>
            </a:r>
            <a:r>
              <a:rPr lang="en-US" sz="3600" dirty="0"/>
              <a:t>, then each piece is cut into </a:t>
            </a:r>
            <a:r>
              <a:rPr lang="en-US" sz="3600" b="1" dirty="0"/>
              <a:t>10 more </a:t>
            </a:r>
            <a:r>
              <a:rPr lang="en-US" sz="3600" dirty="0"/>
              <a:t>pieces.</a:t>
            </a:r>
            <a:br>
              <a:rPr lang="en-US" sz="3600" dirty="0"/>
            </a:br>
            <a:r>
              <a:rPr lang="en-US" sz="3600" dirty="0"/>
              <a:t> How long is each final piece </a:t>
            </a:r>
            <a:r>
              <a:rPr lang="en-US" sz="3600" b="1" dirty="0"/>
              <a:t>in </a:t>
            </a:r>
            <a:r>
              <a:rPr lang="en-US" sz="3600" b="1" dirty="0" err="1"/>
              <a:t>metres</a:t>
            </a:r>
            <a:r>
              <a:rPr lang="en-US" sz="3600" dirty="0"/>
              <a:t>?</a:t>
            </a:r>
            <a:endParaRPr lang="en-GB" sz="3600" dirty="0"/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1FC3657-ECF3-21F6-F274-577BA2DB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70B56E-0EDB-A8CE-73E7-C1E7430B326D}"/>
              </a:ext>
            </a:extLst>
          </p:cNvPr>
          <p:cNvSpPr txBox="1"/>
          <p:nvPr/>
        </p:nvSpPr>
        <p:spPr>
          <a:xfrm>
            <a:off x="0" y="3473939"/>
            <a:ext cx="81460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84 ÷ 10 ÷  10 =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0AC-3A25-1794-3521-D45D01660822}"/>
              </a:ext>
            </a:extLst>
          </p:cNvPr>
          <p:cNvSpPr/>
          <p:nvPr/>
        </p:nvSpPr>
        <p:spPr>
          <a:xfrm>
            <a:off x="6760915" y="3036846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B863D-5F1D-8C3F-F56C-429710F38638}"/>
              </a:ext>
            </a:extLst>
          </p:cNvPr>
          <p:cNvSpPr/>
          <p:nvPr/>
        </p:nvSpPr>
        <p:spPr>
          <a:xfrm>
            <a:off x="6520730" y="3047256"/>
            <a:ext cx="2186971" cy="1447448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0.84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F6DAC-20BD-E48D-7798-3185684363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361" b="37794"/>
          <a:stretch>
            <a:fillRect/>
          </a:stretch>
        </p:blipFill>
        <p:spPr>
          <a:xfrm>
            <a:off x="71550" y="3760570"/>
            <a:ext cx="3335679" cy="426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EF0C5-3D1F-E01B-E1A8-ABCC2CFD8C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759" b="37794"/>
          <a:stretch>
            <a:fillRect/>
          </a:stretch>
        </p:blipFill>
        <p:spPr>
          <a:xfrm rot="16200000">
            <a:off x="3806149" y="3283557"/>
            <a:ext cx="2416791" cy="42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1518</TotalTime>
  <Words>198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88</cp:revision>
  <dcterms:created xsi:type="dcterms:W3CDTF">2013-01-27T09:14:16Z</dcterms:created>
  <dcterms:modified xsi:type="dcterms:W3CDTF">2026-03-27T07:12:27Z</dcterms:modified>
  <cp:category/>
</cp:coreProperties>
</file>