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2" r:id="rId3"/>
    <p:sldId id="293" r:id="rId4"/>
    <p:sldId id="274" r:id="rId5"/>
    <p:sldId id="278" r:id="rId6"/>
    <p:sldId id="294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X8 Division Tables</a:t>
            </a:r>
          </a:p>
        </p:txBody>
      </p:sp>
      <p:pic>
        <p:nvPicPr>
          <p:cNvPr id="2" name="Picture 1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143" y="2293850"/>
            <a:ext cx="3401214" cy="3427208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27056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41308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8 × ___ = 72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42172" y="5512415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FB0F3C-1F8D-7FB5-CE3B-8A315D91FFE2}"/>
              </a:ext>
            </a:extLst>
          </p:cNvPr>
          <p:cNvGrpSpPr/>
          <p:nvPr/>
        </p:nvGrpSpPr>
        <p:grpSpPr>
          <a:xfrm>
            <a:off x="953353" y="1420466"/>
            <a:ext cx="7190336" cy="1495541"/>
            <a:chOff x="953353" y="1420466"/>
            <a:chExt cx="7190336" cy="149554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806F162-EE76-DE59-0181-E55248AD5F7D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9D2E04A-842D-D201-5F8D-93C91F1BB11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F48143D-15C7-4D24-1E20-DF7B71E8A52B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6FE393E2-C8DA-7574-FC41-49274BCDDC88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00420F-8403-E8A0-045E-1F580E2E3BB4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972A168-76EB-BE61-0B67-7DB3825B6BC0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5968B8D4-154C-4998-CB47-88A9C271E875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607F633-A122-CD66-C272-879B65694CB4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9CA0DAF-9EC5-EB0B-B02C-3D2761F03776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99493E94-D7FF-72B7-388B-F29CEE5EFDD2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FA493681-C94A-BEB4-3572-9BE1BF450A5C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246A90-C12C-F742-C5C0-7E70CB8B144D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DEE033-AA7D-F496-D7AD-73B188E7BA31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B15225-4A61-349D-8B28-9B01F1DFA1F7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ED7DBE-539E-59D9-9252-9250A8F0473B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63BCA4-3E97-25E7-BAF6-36967AA59056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40E0D0-E693-F603-0E39-C11EF370EF6A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25AB00-78CD-583E-A3F6-7C2A8B378934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103EFC-8C08-D444-9668-F7B7C0D3447D}"/>
              </a:ext>
            </a:extLst>
          </p:cNvPr>
          <p:cNvGrpSpPr/>
          <p:nvPr/>
        </p:nvGrpSpPr>
        <p:grpSpPr>
          <a:xfrm>
            <a:off x="952172" y="1420630"/>
            <a:ext cx="7190336" cy="1495541"/>
            <a:chOff x="953353" y="1420466"/>
            <a:chExt cx="7190336" cy="149554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DDBBD1D-484D-8BE0-CF75-DDBAFA0F3888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ED0B057-9718-5CB7-31FF-15B820060D4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37D17C-764E-F87E-0961-BD6E5F65D178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00B83E7-3839-6947-93AE-5BBAE4EFA869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915268-05AA-35C9-5A3D-09FD2EC4CE8C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16C3F9F-700B-3511-B0B2-103BE8EC10FE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0FE8012-D0CE-7F95-3D3E-2A702D1E6152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2C650A-5AA8-FF0F-AF7D-0E0D6CDB927A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9E9B48D-A647-C9DC-A3B0-83296A70C4F4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AF1F8DD-AE49-9596-4159-1EB966BC1B69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5731F64-F8DC-E1FB-EF87-64F6BD66C2D8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D39D9E-497C-24C9-63FE-E435E318ED19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E089C2-3719-CD8E-2615-36560963B3E3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0086D1-A65D-2467-9291-57E769819429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830FB0-D7C0-0A92-F8BD-C2D5557ECD9F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E1020A-4A89-2D80-F70B-FCE20EA5D8D8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796E100-B945-F22A-DD32-9D35C3A43FDB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9951A2C-8717-F567-AA7B-8A229857D221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E05B552-01C3-948E-CB94-DE3E66977F63}"/>
              </a:ext>
            </a:extLst>
          </p:cNvPr>
          <p:cNvSpPr/>
          <p:nvPr/>
        </p:nvSpPr>
        <p:spPr>
          <a:xfrm>
            <a:off x="1427569" y="433321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8 = 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31" grpId="0"/>
      <p:bldP spid="32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282263" y="30522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8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06" y="1854145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487387" y="1507525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32 ÷ 8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487387" y="1507525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“8 × what equals 32?”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487387" y="1507525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8 × 4 = 32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487387" y="1507525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32 ÷ 8 = 4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1BC88FC-FB8B-6A15-09E3-367C099917A9}"/>
              </a:ext>
            </a:extLst>
          </p:cNvPr>
          <p:cNvGrpSpPr/>
          <p:nvPr/>
        </p:nvGrpSpPr>
        <p:grpSpPr>
          <a:xfrm>
            <a:off x="1692082" y="3211312"/>
            <a:ext cx="7190336" cy="1495541"/>
            <a:chOff x="953353" y="1420466"/>
            <a:chExt cx="7190336" cy="149554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5D9DF1D-125B-6F33-AB74-7D0C0AABC89C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56B3ABA-4243-A5BF-0291-BB21051FF221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0788D0-09B4-6691-0E95-70ADC980343C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B5FD300-6A09-7EF0-6AAD-C71D50354354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D31152-4C86-AAC1-12CE-D170E0F39A17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FF1067-C4B3-97DF-4B4D-7794824E4B09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41BCD14-3EE7-1F3A-BDF3-11C849FBC54E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BC70141-2110-3AFA-7414-E9793C2C6958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9860044-384B-6C57-8AD8-680AA6AD1D52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F16DFD2-AD30-B7BE-56DB-D72BA24A63D2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A2AE25F-0D35-891B-5264-42AF11D6B6D8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2EC872C-C296-AF36-DE59-9B011E5099CA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983F86B-3598-731A-044B-ACDC43DAF06B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813661-9216-E5B1-0EAD-91BED8AFD095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1C02AC-89F4-9543-A6E3-F58FE7FB3240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1DE4AB9-092B-09A0-F451-C717D16FD193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53552BE-5118-5990-14B1-ABED246B24C4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1360E7D-0EB9-1E62-D113-8F901B5FA5B3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E793C2-B50B-C480-A161-AA6063D064ED}"/>
              </a:ext>
            </a:extLst>
          </p:cNvPr>
          <p:cNvGrpSpPr/>
          <p:nvPr/>
        </p:nvGrpSpPr>
        <p:grpSpPr>
          <a:xfrm>
            <a:off x="1702289" y="3211466"/>
            <a:ext cx="7190336" cy="1495541"/>
            <a:chOff x="953353" y="1420466"/>
            <a:chExt cx="7190336" cy="1495541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6B717CA-DEED-CD4A-70C2-1FE77871C644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F0FF526-F081-9691-8755-FB7E8A14361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5CCDEE-8C24-87E8-FB9F-E4931C8C5925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8D44042-521B-584A-1170-D33FD40A2CD9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F9C7798-6181-3EFD-A95C-B0DAB9E87E9D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F947204-14CC-A80A-206B-0B84AFEED381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005ED15-FAFA-1A4D-851D-7C341760A0E1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1C356465-A8AE-F39F-CF36-67A6A3CF07DC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B1E295B9-B86A-6F02-D522-D533AFD21AA6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7409719F-4018-5B8E-4D7A-D62CDBE31384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80296467-D26A-7001-1C3D-14E8500A8A2A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CBD1800-C149-4507-A11C-89CBCF5A3D80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A30AD32-5616-C3C2-23C2-C51108F36FBC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6E2F040-CB0B-6B85-31B8-4C1A830CF3D5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9F3FAC7-7D70-C8C8-98F3-740A841931EF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643AC60-0F0B-A6F5-AA0A-62CFE0C5A532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C0EB023-82DB-48E4-4450-149A0ED1ECD3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A8F901F-8D27-B417-BC79-36FAF0560C80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18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528279" y="102183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96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8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06215" y="2221904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“8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8 × ____ = 96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96  ÷  8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16  ÷  8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8  ÷  8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24  ÷  8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48  ÷  8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96  ÷  8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40  ÷  8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32  ÷  8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56  ÷  8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517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57027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0850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947</TotalTime>
  <Words>327</Words>
  <Application>Microsoft Office PowerPoint</Application>
  <PresentationFormat>On-screen Show (4:3)</PresentationFormat>
  <Paragraphs>137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58</cp:revision>
  <dcterms:created xsi:type="dcterms:W3CDTF">2013-01-27T09:14:16Z</dcterms:created>
  <dcterms:modified xsi:type="dcterms:W3CDTF">2026-03-18T09:47:38Z</dcterms:modified>
  <cp:category/>
</cp:coreProperties>
</file>