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1" r:id="rId2"/>
    <p:sldId id="301" r:id="rId3"/>
    <p:sldId id="257" r:id="rId4"/>
    <p:sldId id="302" r:id="rId5"/>
    <p:sldId id="303" r:id="rId6"/>
    <p:sldId id="30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102" d="100"/>
          <a:sy n="102" d="100"/>
        </p:scale>
        <p:origin x="116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4" name="Picture 3" descr="A cartoon of a hat holding a book and a plate of food&#10;&#10;AI-generated content may be incorrect.">
            <a:extLst>
              <a:ext uri="{FF2B5EF4-FFF2-40B4-BE49-F238E27FC236}">
                <a16:creationId xmlns:a16="http://schemas.microsoft.com/office/drawing/2014/main" id="{C2C7420A-B75E-662A-8F2B-DCA3BE70B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79" y="3159164"/>
            <a:ext cx="3347890" cy="353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F78A6-856F-ACF9-856A-6382F4787608}"/>
              </a:ext>
            </a:extLst>
          </p:cNvPr>
          <p:cNvSpPr txBox="1"/>
          <p:nvPr/>
        </p:nvSpPr>
        <p:spPr>
          <a:xfrm>
            <a:off x="1012722" y="89574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Word problems involving ÷10 &amp; ÷100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81407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D82FD-26EE-E38B-4D89-5BDB49000070}"/>
              </a:ext>
            </a:extLst>
          </p:cNvPr>
          <p:cNvSpPr txBox="1"/>
          <p:nvPr/>
        </p:nvSpPr>
        <p:spPr>
          <a:xfrm>
            <a:off x="2141486" y="1730556"/>
            <a:ext cx="449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780  ÷    ?       = 78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67A37-CEA5-7407-2A0C-2FA53E5F88A7}"/>
              </a:ext>
            </a:extLst>
          </p:cNvPr>
          <p:cNvSpPr/>
          <p:nvPr/>
        </p:nvSpPr>
        <p:spPr>
          <a:xfrm>
            <a:off x="4283590" y="1695815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1FBDF-A5BF-B51E-CE8A-C857BE93182B}"/>
              </a:ext>
            </a:extLst>
          </p:cNvPr>
          <p:cNvSpPr txBox="1"/>
          <p:nvPr/>
        </p:nvSpPr>
        <p:spPr>
          <a:xfrm>
            <a:off x="2141486" y="2759883"/>
            <a:ext cx="4427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1300  ÷    ?     = 13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CA7A9-CA43-BA4C-6309-2BDF2501394C}"/>
              </a:ext>
            </a:extLst>
          </p:cNvPr>
          <p:cNvSpPr txBox="1"/>
          <p:nvPr/>
        </p:nvSpPr>
        <p:spPr>
          <a:xfrm>
            <a:off x="2141486" y="3745114"/>
            <a:ext cx="436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 ?     ÷  100  = 22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261A11-2777-A193-4957-DDD047483D4A}"/>
              </a:ext>
            </a:extLst>
          </p:cNvPr>
          <p:cNvSpPr txBox="1"/>
          <p:nvPr/>
        </p:nvSpPr>
        <p:spPr>
          <a:xfrm>
            <a:off x="2141486" y="4775244"/>
            <a:ext cx="4737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 ?      ÷    10  = 480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64288-A1BF-B424-06E4-F2A543A83E92}"/>
              </a:ext>
            </a:extLst>
          </p:cNvPr>
          <p:cNvSpPr/>
          <p:nvPr/>
        </p:nvSpPr>
        <p:spPr>
          <a:xfrm>
            <a:off x="4283590" y="2630344"/>
            <a:ext cx="1213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436C56-4A71-BDB0-AEF1-1F6CAD95D5C6}"/>
              </a:ext>
            </a:extLst>
          </p:cNvPr>
          <p:cNvSpPr/>
          <p:nvPr/>
        </p:nvSpPr>
        <p:spPr>
          <a:xfrm>
            <a:off x="2796308" y="3694236"/>
            <a:ext cx="121710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2200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17D08-0620-DAE5-B1CF-C2DF91301518}"/>
              </a:ext>
            </a:extLst>
          </p:cNvPr>
          <p:cNvSpPr/>
          <p:nvPr/>
        </p:nvSpPr>
        <p:spPr>
          <a:xfrm>
            <a:off x="2796308" y="4734232"/>
            <a:ext cx="127239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4800</a:t>
            </a:r>
          </a:p>
        </p:txBody>
      </p:sp>
    </p:spTree>
    <p:extLst>
      <p:ext uri="{BB962C8B-B14F-4D97-AF65-F5344CB8AC3E}">
        <p14:creationId xmlns:p14="http://schemas.microsoft.com/office/powerpoint/2010/main" val="5973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has </a:t>
            </a:r>
            <a:r>
              <a:rPr lang="en-US" sz="3600" b="1" dirty="0"/>
              <a:t>1200 oranges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bags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made?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686889" y="3112171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1200  ÷  10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308496" y="2705276"/>
            <a:ext cx="1525177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919137" y="2724029"/>
            <a:ext cx="1733249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210B5-D5C1-6540-E4DF-8185FACF4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6666"/>
            <a:ext cx="3197730" cy="42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1105784" y="42926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factory makes </a:t>
            </a:r>
            <a:r>
              <a:rPr lang="en-US" sz="3600" b="1" dirty="0"/>
              <a:t>42000 stickers.</a:t>
            </a:r>
            <a:br>
              <a:rPr lang="en-US" sz="3600" dirty="0"/>
            </a:br>
            <a:r>
              <a:rPr lang="en-US" sz="3600" dirty="0"/>
              <a:t>They are shared into packs of </a:t>
            </a:r>
            <a:r>
              <a:rPr lang="en-US" sz="3600" b="1" dirty="0"/>
              <a:t>100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packs are made?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446592" y="3084591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42000 ÷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6440471" y="2705276"/>
            <a:ext cx="1685433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7050452" y="2664450"/>
            <a:ext cx="1932275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862AF-4523-2B77-AA57-A804D7E7C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6" y="3987156"/>
            <a:ext cx="1806804" cy="27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53990" y="315658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2600 ÷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618141" y="26324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6440472" y="2663336"/>
            <a:ext cx="1395835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factory produces </a:t>
            </a:r>
            <a:r>
              <a:rPr lang="en-US" sz="3600" b="1" dirty="0"/>
              <a:t>2600 bottles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crates of </a:t>
            </a:r>
            <a:r>
              <a:rPr lang="en-US" sz="3600" b="1" dirty="0"/>
              <a:t>100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crates are filled?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2A35B-4462-0999-BDB4-AF8884B57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6930"/>
            <a:ext cx="3855563" cy="32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farm collects </a:t>
            </a:r>
            <a:r>
              <a:rPr lang="en-US" sz="3600" b="1" dirty="0"/>
              <a:t>1600 potatoes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placed into bags of </a:t>
            </a:r>
            <a:r>
              <a:rPr lang="en-US" sz="3600" b="1" dirty="0"/>
              <a:t>100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needed?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CC80F-654E-7E69-1A5D-FB54D80D68F7}"/>
              </a:ext>
            </a:extLst>
          </p:cNvPr>
          <p:cNvSpPr txBox="1"/>
          <p:nvPr/>
        </p:nvSpPr>
        <p:spPr>
          <a:xfrm>
            <a:off x="53990" y="315658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1600 ÷  100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550B5-428B-09FE-9123-81D868A11D94}"/>
              </a:ext>
            </a:extLst>
          </p:cNvPr>
          <p:cNvSpPr/>
          <p:nvPr/>
        </p:nvSpPr>
        <p:spPr>
          <a:xfrm>
            <a:off x="6354191" y="2705276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7320F-F962-ADE6-3388-7AF779D5DBDF}"/>
              </a:ext>
            </a:extLst>
          </p:cNvPr>
          <p:cNvSpPr/>
          <p:nvPr/>
        </p:nvSpPr>
        <p:spPr>
          <a:xfrm>
            <a:off x="6238758" y="2739897"/>
            <a:ext cx="2128493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869B42-68E3-C43F-2176-073FA33DF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0" y="3702377"/>
            <a:ext cx="3355942" cy="33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1428</TotalTime>
  <Words>165</Words>
  <Application>Microsoft Office PowerPoint</Application>
  <PresentationFormat>On-screen Show (4:3)</PresentationFormat>
  <Paragraphs>29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76</cp:revision>
  <dcterms:created xsi:type="dcterms:W3CDTF">2013-01-27T09:14:16Z</dcterms:created>
  <dcterms:modified xsi:type="dcterms:W3CDTF">2026-03-24T11:38:12Z</dcterms:modified>
  <cp:category/>
</cp:coreProperties>
</file>